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Layouts/slideLayout3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notesSlides/notesSlide16.xml" ContentType="application/vnd.openxmlformats-officedocument.presentationml.notesSlide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layout1.xml" ContentType="application/vnd.openxmlformats-officedocument.drawingml.diagramLayout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Default Extension="gif" ContentType="image/gif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1"/>
    <p:sldMasterId id="2147483703" r:id="rId2"/>
  </p:sldMasterIdLst>
  <p:notesMasterIdLst>
    <p:notesMasterId r:id="rId58"/>
  </p:notesMasterIdLst>
  <p:handoutMasterIdLst>
    <p:handoutMasterId r:id="rId59"/>
  </p:handoutMasterIdLst>
  <p:sldIdLst>
    <p:sldId id="300" r:id="rId3"/>
    <p:sldId id="328" r:id="rId4"/>
    <p:sldId id="383" r:id="rId5"/>
    <p:sldId id="384" r:id="rId6"/>
    <p:sldId id="382" r:id="rId7"/>
    <p:sldId id="386" r:id="rId8"/>
    <p:sldId id="334" r:id="rId9"/>
    <p:sldId id="411" r:id="rId10"/>
    <p:sldId id="414" r:id="rId11"/>
    <p:sldId id="431" r:id="rId12"/>
    <p:sldId id="385" r:id="rId13"/>
    <p:sldId id="393" r:id="rId14"/>
    <p:sldId id="417" r:id="rId15"/>
    <p:sldId id="332" r:id="rId16"/>
    <p:sldId id="376" r:id="rId17"/>
    <p:sldId id="436" r:id="rId18"/>
    <p:sldId id="412" r:id="rId19"/>
    <p:sldId id="413" r:id="rId20"/>
    <p:sldId id="420" r:id="rId21"/>
    <p:sldId id="437" r:id="rId22"/>
    <p:sldId id="432" r:id="rId23"/>
    <p:sldId id="434" r:id="rId24"/>
    <p:sldId id="435" r:id="rId25"/>
    <p:sldId id="304" r:id="rId26"/>
    <p:sldId id="358" r:id="rId27"/>
    <p:sldId id="438" r:id="rId28"/>
    <p:sldId id="410" r:id="rId29"/>
    <p:sldId id="407" r:id="rId30"/>
    <p:sldId id="439" r:id="rId31"/>
    <p:sldId id="397" r:id="rId32"/>
    <p:sldId id="396" r:id="rId33"/>
    <p:sldId id="395" r:id="rId34"/>
    <p:sldId id="390" r:id="rId35"/>
    <p:sldId id="440" r:id="rId36"/>
    <p:sldId id="421" r:id="rId37"/>
    <p:sldId id="422" r:id="rId38"/>
    <p:sldId id="423" r:id="rId39"/>
    <p:sldId id="424" r:id="rId40"/>
    <p:sldId id="425" r:id="rId41"/>
    <p:sldId id="441" r:id="rId42"/>
    <p:sldId id="418" r:id="rId43"/>
    <p:sldId id="419" r:id="rId44"/>
    <p:sldId id="442" r:id="rId45"/>
    <p:sldId id="401" r:id="rId46"/>
    <p:sldId id="391" r:id="rId47"/>
    <p:sldId id="336" r:id="rId48"/>
    <p:sldId id="291" r:id="rId49"/>
    <p:sldId id="403" r:id="rId50"/>
    <p:sldId id="426" r:id="rId51"/>
    <p:sldId id="427" r:id="rId52"/>
    <p:sldId id="428" r:id="rId53"/>
    <p:sldId id="429" r:id="rId54"/>
    <p:sldId id="430" r:id="rId55"/>
    <p:sldId id="443" r:id="rId56"/>
    <p:sldId id="444" r:id="rId57"/>
  </p:sldIdLst>
  <p:sldSz cx="9144000" cy="5143500" type="screen16x9"/>
  <p:notesSz cx="6858000" cy="9144000"/>
  <p:defaultTextStyle>
    <a:defPPr>
      <a:defRPr lang="es-ES_trad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3" orient="horz" pos="162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EE3B42"/>
    <a:srgbClr val="FD7F00"/>
    <a:srgbClr val="61D1CE"/>
    <a:srgbClr val="45688B"/>
    <a:srgbClr val="E16268"/>
    <a:srgbClr val="FBD303"/>
    <a:srgbClr val="EE4B68"/>
    <a:srgbClr val="F5898E"/>
    <a:srgbClr val="1DD760"/>
    <a:srgbClr val="EB331C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4982"/>
    <p:restoredTop sz="91791" autoAdjust="0"/>
  </p:normalViewPr>
  <p:slideViewPr>
    <p:cSldViewPr snapToGrid="0" snapToObjects="1" showGuides="1">
      <p:cViewPr>
        <p:scale>
          <a:sx n="124" d="100"/>
          <a:sy n="124" d="100"/>
        </p:scale>
        <p:origin x="-510" y="-30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138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2010"/>
    </p:cViewPr>
  </p:sorterViewPr>
  <p:notesViewPr>
    <p:cSldViewPr snapToGrid="0" snapToObjects="1" showGuides="1">
      <p:cViewPr varScale="1">
        <p:scale>
          <a:sx n="97" d="100"/>
          <a:sy n="97" d="100"/>
        </p:scale>
        <p:origin x="3144" y="192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EE8A20-A441-4C2A-802A-80CA2DA04DD9}" type="doc">
      <dgm:prSet loTypeId="urn:microsoft.com/office/officeart/2005/8/layout/equation1" loCatId="relationship" qsTypeId="urn:microsoft.com/office/officeart/2005/8/quickstyle/simple1" qsCatId="simple" csTypeId="urn:microsoft.com/office/officeart/2005/8/colors/colorful1#2" csCatId="colorful" phldr="1"/>
      <dgm:spPr/>
    </dgm:pt>
    <dgm:pt modelId="{970A8064-8AEE-45AE-B701-C58DC6A2CB9F}">
      <dgm:prSet phldrT="[Texte]"/>
      <dgm:spPr/>
      <dgm:t>
        <a:bodyPr/>
        <a:lstStyle/>
        <a:p>
          <a:r>
            <a:rPr lang="fr-FR" dirty="0"/>
            <a:t>Agilité des DEV</a:t>
          </a:r>
        </a:p>
      </dgm:t>
    </dgm:pt>
    <dgm:pt modelId="{9E35920E-41FC-4127-82CD-D988BE9C6ABA}" type="parTrans" cxnId="{DF77B33C-01B2-440B-8023-92DE32251CD2}">
      <dgm:prSet/>
      <dgm:spPr/>
      <dgm:t>
        <a:bodyPr/>
        <a:lstStyle/>
        <a:p>
          <a:endParaRPr lang="fr-FR"/>
        </a:p>
      </dgm:t>
    </dgm:pt>
    <dgm:pt modelId="{115B9867-6972-4CDF-BCFC-F604829DF105}" type="sibTrans" cxnId="{DF77B33C-01B2-440B-8023-92DE32251CD2}">
      <dgm:prSet/>
      <dgm:spPr>
        <a:solidFill>
          <a:srgbClr val="EE3B42"/>
        </a:solidFill>
      </dgm:spPr>
      <dgm:t>
        <a:bodyPr/>
        <a:lstStyle/>
        <a:p>
          <a:endParaRPr lang="fr-FR"/>
        </a:p>
      </dgm:t>
    </dgm:pt>
    <dgm:pt modelId="{0A14F40D-D136-409A-B76E-E0825C9C42CF}">
      <dgm:prSet phldrT="[Texte]"/>
      <dgm:spPr/>
      <dgm:t>
        <a:bodyPr/>
        <a:lstStyle/>
        <a:p>
          <a:r>
            <a:rPr lang="fr-FR" dirty="0"/>
            <a:t>Agilité des OPS</a:t>
          </a:r>
        </a:p>
      </dgm:t>
    </dgm:pt>
    <dgm:pt modelId="{3DC8CC7E-0DAD-4E60-96F4-0EE11A7C7138}" type="parTrans" cxnId="{06643C41-199F-49C8-9F37-1896E5F7A6FE}">
      <dgm:prSet/>
      <dgm:spPr/>
      <dgm:t>
        <a:bodyPr/>
        <a:lstStyle/>
        <a:p>
          <a:endParaRPr lang="fr-FR"/>
        </a:p>
      </dgm:t>
    </dgm:pt>
    <dgm:pt modelId="{3C775F56-945F-4EF2-9B17-4284A00A113B}" type="sibTrans" cxnId="{06643C41-199F-49C8-9F37-1896E5F7A6FE}">
      <dgm:prSet/>
      <dgm:spPr>
        <a:solidFill>
          <a:srgbClr val="EE3B42"/>
        </a:solidFill>
      </dgm:spPr>
      <dgm:t>
        <a:bodyPr/>
        <a:lstStyle/>
        <a:p>
          <a:endParaRPr lang="fr-FR"/>
        </a:p>
      </dgm:t>
    </dgm:pt>
    <dgm:pt modelId="{AD991163-39CA-4622-AA0C-FA2FCFBDBF62}">
      <dgm:prSet phldrT="[Texte]"/>
      <dgm:spPr>
        <a:solidFill>
          <a:srgbClr val="EE3B42"/>
        </a:solidFill>
      </dgm:spPr>
      <dgm:t>
        <a:bodyPr/>
        <a:lstStyle/>
        <a:p>
          <a:r>
            <a:rPr lang="fr-FR" dirty="0"/>
            <a:t>DEVOPS</a:t>
          </a:r>
        </a:p>
      </dgm:t>
    </dgm:pt>
    <dgm:pt modelId="{21475CC6-72FB-43FC-86E7-B4C50425C9F0}" type="parTrans" cxnId="{B80D9FF5-814D-49EB-AC7C-E36936478BC9}">
      <dgm:prSet/>
      <dgm:spPr/>
      <dgm:t>
        <a:bodyPr/>
        <a:lstStyle/>
        <a:p>
          <a:endParaRPr lang="fr-FR"/>
        </a:p>
      </dgm:t>
    </dgm:pt>
    <dgm:pt modelId="{79FF617B-9A17-485F-8A6E-FE0213CD6F2F}" type="sibTrans" cxnId="{B80D9FF5-814D-49EB-AC7C-E36936478BC9}">
      <dgm:prSet/>
      <dgm:spPr/>
      <dgm:t>
        <a:bodyPr/>
        <a:lstStyle/>
        <a:p>
          <a:endParaRPr lang="fr-FR"/>
        </a:p>
      </dgm:t>
    </dgm:pt>
    <dgm:pt modelId="{8C850C99-5D6C-4903-B131-AE9228AC5B34}" type="pres">
      <dgm:prSet presAssocID="{7DEE8A20-A441-4C2A-802A-80CA2DA04DD9}" presName="linearFlow" presStyleCnt="0">
        <dgm:presLayoutVars>
          <dgm:dir/>
          <dgm:resizeHandles val="exact"/>
        </dgm:presLayoutVars>
      </dgm:prSet>
      <dgm:spPr/>
    </dgm:pt>
    <dgm:pt modelId="{30E24A41-62AD-4029-99E9-558043EBF4BF}" type="pres">
      <dgm:prSet presAssocID="{970A8064-8AEE-45AE-B701-C58DC6A2CB9F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2511547-A94C-4068-B415-CF9F6D8AE07E}" type="pres">
      <dgm:prSet presAssocID="{115B9867-6972-4CDF-BCFC-F604829DF105}" presName="spacerL" presStyleCnt="0"/>
      <dgm:spPr/>
    </dgm:pt>
    <dgm:pt modelId="{FB5C0B53-9773-4B78-AA61-0A07B9E3654E}" type="pres">
      <dgm:prSet presAssocID="{115B9867-6972-4CDF-BCFC-F604829DF105}" presName="sibTrans" presStyleLbl="sibTrans2D1" presStyleIdx="0" presStyleCnt="2"/>
      <dgm:spPr/>
      <dgm:t>
        <a:bodyPr/>
        <a:lstStyle/>
        <a:p>
          <a:endParaRPr lang="fr-FR"/>
        </a:p>
      </dgm:t>
    </dgm:pt>
    <dgm:pt modelId="{7C9DE5F4-A713-4E48-BE0C-5C7FC3E1CA79}" type="pres">
      <dgm:prSet presAssocID="{115B9867-6972-4CDF-BCFC-F604829DF105}" presName="spacerR" presStyleCnt="0"/>
      <dgm:spPr/>
    </dgm:pt>
    <dgm:pt modelId="{74953345-3210-4FA6-B3F9-0BAD7987715A}" type="pres">
      <dgm:prSet presAssocID="{0A14F40D-D136-409A-B76E-E0825C9C42CF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CFE8AE8-420A-4469-8B4F-C51C2D6D6EDC}" type="pres">
      <dgm:prSet presAssocID="{3C775F56-945F-4EF2-9B17-4284A00A113B}" presName="spacerL" presStyleCnt="0"/>
      <dgm:spPr/>
    </dgm:pt>
    <dgm:pt modelId="{ADECC2E6-A837-476B-B01B-3BDCC634B45C}" type="pres">
      <dgm:prSet presAssocID="{3C775F56-945F-4EF2-9B17-4284A00A113B}" presName="sibTrans" presStyleLbl="sibTrans2D1" presStyleIdx="1" presStyleCnt="2"/>
      <dgm:spPr/>
      <dgm:t>
        <a:bodyPr/>
        <a:lstStyle/>
        <a:p>
          <a:endParaRPr lang="fr-FR"/>
        </a:p>
      </dgm:t>
    </dgm:pt>
    <dgm:pt modelId="{A1FCEA42-D52A-4159-A799-867552081569}" type="pres">
      <dgm:prSet presAssocID="{3C775F56-945F-4EF2-9B17-4284A00A113B}" presName="spacerR" presStyleCnt="0"/>
      <dgm:spPr/>
    </dgm:pt>
    <dgm:pt modelId="{008B9349-FFB7-462C-B111-44F661C35BBB}" type="pres">
      <dgm:prSet presAssocID="{AD991163-39CA-4622-AA0C-FA2FCFBDBF6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7FACE0A-9B95-48C5-A091-72147B69B6F7}" type="presOf" srcId="{7DEE8A20-A441-4C2A-802A-80CA2DA04DD9}" destId="{8C850C99-5D6C-4903-B131-AE9228AC5B34}" srcOrd="0" destOrd="0" presId="urn:microsoft.com/office/officeart/2005/8/layout/equation1"/>
    <dgm:cxn modelId="{DF77B33C-01B2-440B-8023-92DE32251CD2}" srcId="{7DEE8A20-A441-4C2A-802A-80CA2DA04DD9}" destId="{970A8064-8AEE-45AE-B701-C58DC6A2CB9F}" srcOrd="0" destOrd="0" parTransId="{9E35920E-41FC-4127-82CD-D988BE9C6ABA}" sibTransId="{115B9867-6972-4CDF-BCFC-F604829DF105}"/>
    <dgm:cxn modelId="{B4DE240C-B4B4-4EA1-B9B3-4C6026BB619D}" type="presOf" srcId="{3C775F56-945F-4EF2-9B17-4284A00A113B}" destId="{ADECC2E6-A837-476B-B01B-3BDCC634B45C}" srcOrd="0" destOrd="0" presId="urn:microsoft.com/office/officeart/2005/8/layout/equation1"/>
    <dgm:cxn modelId="{B80D9FF5-814D-49EB-AC7C-E36936478BC9}" srcId="{7DEE8A20-A441-4C2A-802A-80CA2DA04DD9}" destId="{AD991163-39CA-4622-AA0C-FA2FCFBDBF62}" srcOrd="2" destOrd="0" parTransId="{21475CC6-72FB-43FC-86E7-B4C50425C9F0}" sibTransId="{79FF617B-9A17-485F-8A6E-FE0213CD6F2F}"/>
    <dgm:cxn modelId="{F405B64F-2247-46BA-892B-43D8C1FD37B0}" type="presOf" srcId="{115B9867-6972-4CDF-BCFC-F604829DF105}" destId="{FB5C0B53-9773-4B78-AA61-0A07B9E3654E}" srcOrd="0" destOrd="0" presId="urn:microsoft.com/office/officeart/2005/8/layout/equation1"/>
    <dgm:cxn modelId="{D7548152-C6C2-44BF-849A-5FA87B7B7CBE}" type="presOf" srcId="{970A8064-8AEE-45AE-B701-C58DC6A2CB9F}" destId="{30E24A41-62AD-4029-99E9-558043EBF4BF}" srcOrd="0" destOrd="0" presId="urn:microsoft.com/office/officeart/2005/8/layout/equation1"/>
    <dgm:cxn modelId="{06643C41-199F-49C8-9F37-1896E5F7A6FE}" srcId="{7DEE8A20-A441-4C2A-802A-80CA2DA04DD9}" destId="{0A14F40D-D136-409A-B76E-E0825C9C42CF}" srcOrd="1" destOrd="0" parTransId="{3DC8CC7E-0DAD-4E60-96F4-0EE11A7C7138}" sibTransId="{3C775F56-945F-4EF2-9B17-4284A00A113B}"/>
    <dgm:cxn modelId="{CA3B8E76-0D0A-4426-9BBF-ADE878D077AF}" type="presOf" srcId="{AD991163-39CA-4622-AA0C-FA2FCFBDBF62}" destId="{008B9349-FFB7-462C-B111-44F661C35BBB}" srcOrd="0" destOrd="0" presId="urn:microsoft.com/office/officeart/2005/8/layout/equation1"/>
    <dgm:cxn modelId="{249E96BF-F2E0-425C-98BE-FE20638D0C58}" type="presOf" srcId="{0A14F40D-D136-409A-B76E-E0825C9C42CF}" destId="{74953345-3210-4FA6-B3F9-0BAD7987715A}" srcOrd="0" destOrd="0" presId="urn:microsoft.com/office/officeart/2005/8/layout/equation1"/>
    <dgm:cxn modelId="{CD811A0E-522F-4030-942F-FD499693A40B}" type="presParOf" srcId="{8C850C99-5D6C-4903-B131-AE9228AC5B34}" destId="{30E24A41-62AD-4029-99E9-558043EBF4BF}" srcOrd="0" destOrd="0" presId="urn:microsoft.com/office/officeart/2005/8/layout/equation1"/>
    <dgm:cxn modelId="{A8164AED-3B43-4E7C-8037-C09E21F1E157}" type="presParOf" srcId="{8C850C99-5D6C-4903-B131-AE9228AC5B34}" destId="{C2511547-A94C-4068-B415-CF9F6D8AE07E}" srcOrd="1" destOrd="0" presId="urn:microsoft.com/office/officeart/2005/8/layout/equation1"/>
    <dgm:cxn modelId="{395B5119-278E-48E5-AB3F-244E3D39F5D5}" type="presParOf" srcId="{8C850C99-5D6C-4903-B131-AE9228AC5B34}" destId="{FB5C0B53-9773-4B78-AA61-0A07B9E3654E}" srcOrd="2" destOrd="0" presId="urn:microsoft.com/office/officeart/2005/8/layout/equation1"/>
    <dgm:cxn modelId="{AE0D24DD-AEFB-4951-A3CA-EF9AF6A41BDE}" type="presParOf" srcId="{8C850C99-5D6C-4903-B131-AE9228AC5B34}" destId="{7C9DE5F4-A713-4E48-BE0C-5C7FC3E1CA79}" srcOrd="3" destOrd="0" presId="urn:microsoft.com/office/officeart/2005/8/layout/equation1"/>
    <dgm:cxn modelId="{4E2A7A3E-82DB-4887-841B-1076084F80A0}" type="presParOf" srcId="{8C850C99-5D6C-4903-B131-AE9228AC5B34}" destId="{74953345-3210-4FA6-B3F9-0BAD7987715A}" srcOrd="4" destOrd="0" presId="urn:microsoft.com/office/officeart/2005/8/layout/equation1"/>
    <dgm:cxn modelId="{B69CF940-FBED-4739-9ADB-B2BFA20D4AB2}" type="presParOf" srcId="{8C850C99-5D6C-4903-B131-AE9228AC5B34}" destId="{4CFE8AE8-420A-4469-8B4F-C51C2D6D6EDC}" srcOrd="5" destOrd="0" presId="urn:microsoft.com/office/officeart/2005/8/layout/equation1"/>
    <dgm:cxn modelId="{E635617D-B839-4725-9F58-B54E66C51E08}" type="presParOf" srcId="{8C850C99-5D6C-4903-B131-AE9228AC5B34}" destId="{ADECC2E6-A837-476B-B01B-3BDCC634B45C}" srcOrd="6" destOrd="0" presId="urn:microsoft.com/office/officeart/2005/8/layout/equation1"/>
    <dgm:cxn modelId="{69ADE1D9-7C99-4594-BCA5-EBCEA836BA90}" type="presParOf" srcId="{8C850C99-5D6C-4903-B131-AE9228AC5B34}" destId="{A1FCEA42-D52A-4159-A799-867552081569}" srcOrd="7" destOrd="0" presId="urn:microsoft.com/office/officeart/2005/8/layout/equation1"/>
    <dgm:cxn modelId="{90D68F11-FC1A-4367-AF2D-8FD1FB2ED2BA}" type="presParOf" srcId="{8C850C99-5D6C-4903-B131-AE9228AC5B34}" destId="{008B9349-FFB7-462C-B111-44F661C35BBB}" srcOrd="8" destOrd="0" presId="urn:microsoft.com/office/officeart/2005/8/layout/equation1"/>
  </dgm:cxnLst>
  <dgm:bg/>
  <dgm:whole/>
  <dgm:extLst>
    <a:ext uri="http://schemas.microsoft.com/office/drawing/2008/diagram">
      <dsp:dataModelExt xmlns=""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E24A41-62AD-4029-99E9-558043EBF4BF}">
      <dsp:nvSpPr>
        <dsp:cNvPr id="0" name=""/>
        <dsp:cNvSpPr/>
      </dsp:nvSpPr>
      <dsp:spPr>
        <a:xfrm>
          <a:off x="793" y="127308"/>
          <a:ext cx="1052008" cy="10520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Agilité des DEV</a:t>
          </a:r>
        </a:p>
      </dsp:txBody>
      <dsp:txXfrm>
        <a:off x="154856" y="281371"/>
        <a:ext cx="743882" cy="743882"/>
      </dsp:txXfrm>
    </dsp:sp>
    <dsp:sp modelId="{FB5C0B53-9773-4B78-AA61-0A07B9E3654E}">
      <dsp:nvSpPr>
        <dsp:cNvPr id="0" name=""/>
        <dsp:cNvSpPr/>
      </dsp:nvSpPr>
      <dsp:spPr>
        <a:xfrm>
          <a:off x="1138225" y="348229"/>
          <a:ext cx="610165" cy="610165"/>
        </a:xfrm>
        <a:prstGeom prst="mathPlus">
          <a:avLst/>
        </a:prstGeom>
        <a:solidFill>
          <a:srgbClr val="EE3B4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/>
        </a:p>
      </dsp:txBody>
      <dsp:txXfrm>
        <a:off x="1219102" y="581556"/>
        <a:ext cx="448411" cy="143511"/>
      </dsp:txXfrm>
    </dsp:sp>
    <dsp:sp modelId="{74953345-3210-4FA6-B3F9-0BAD7987715A}">
      <dsp:nvSpPr>
        <dsp:cNvPr id="0" name=""/>
        <dsp:cNvSpPr/>
      </dsp:nvSpPr>
      <dsp:spPr>
        <a:xfrm>
          <a:off x="1833814" y="127308"/>
          <a:ext cx="1052008" cy="105200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Agilité des OPS</a:t>
          </a:r>
        </a:p>
      </dsp:txBody>
      <dsp:txXfrm>
        <a:off x="1987877" y="281371"/>
        <a:ext cx="743882" cy="743882"/>
      </dsp:txXfrm>
    </dsp:sp>
    <dsp:sp modelId="{ADECC2E6-A837-476B-B01B-3BDCC634B45C}">
      <dsp:nvSpPr>
        <dsp:cNvPr id="0" name=""/>
        <dsp:cNvSpPr/>
      </dsp:nvSpPr>
      <dsp:spPr>
        <a:xfrm>
          <a:off x="2971246" y="348229"/>
          <a:ext cx="610165" cy="610165"/>
        </a:xfrm>
        <a:prstGeom prst="mathEqual">
          <a:avLst/>
        </a:prstGeom>
        <a:solidFill>
          <a:srgbClr val="EE3B4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3052123" y="473923"/>
        <a:ext cx="448411" cy="358777"/>
      </dsp:txXfrm>
    </dsp:sp>
    <dsp:sp modelId="{008B9349-FFB7-462C-B111-44F661C35BBB}">
      <dsp:nvSpPr>
        <dsp:cNvPr id="0" name=""/>
        <dsp:cNvSpPr/>
      </dsp:nvSpPr>
      <dsp:spPr>
        <a:xfrm>
          <a:off x="3666834" y="127308"/>
          <a:ext cx="1052008" cy="1052008"/>
        </a:xfrm>
        <a:prstGeom prst="ellipse">
          <a:avLst/>
        </a:prstGeom>
        <a:solidFill>
          <a:srgbClr val="EE3B4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DEVOPS</a:t>
          </a:r>
        </a:p>
      </dsp:txBody>
      <dsp:txXfrm>
        <a:off x="3820897" y="281371"/>
        <a:ext cx="743882" cy="7438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FDAA2-155F-4D4D-80FA-13EF88C96703}" type="datetimeFigureOut">
              <a:rPr lang="es-ES_tradnl" smtClean="0"/>
              <a:pPr/>
              <a:t>05/06/2018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D7FB22-0228-B54E-9266-921B6601F8FC}" type="slidenum">
              <a:rPr lang="es-ES_tradnl" smtClean="0"/>
              <a:pPr/>
              <a:t>‹N°›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43420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9BBC1D-01E7-2A4B-B48C-2CB88C1DD72F}" type="datetimeFigureOut">
              <a:rPr lang="es-ES_tradnl" smtClean="0"/>
              <a:pPr/>
              <a:t>05/06/2018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7432D9-C447-114D-8AE4-4B69B11377B0}" type="slidenum">
              <a:rPr lang="es-ES_tradnl" smtClean="0"/>
              <a:pPr/>
              <a:t>‹N°›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118663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1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281251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13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2389217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14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35274731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Reinvent existing businesses &amp; create new ones by leveraging heritage strengths with emerging technologies in new products, services &amp; experiences.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Achieve hyper-agility in core business processes by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hamessing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end to end digital processes, automation, AI, and scalable on-demand platforms.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Match digital ambition with digital capability by simplifying, modernizing &amp; securing enabling systems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15</a:t>
            </a:fld>
            <a:endParaRPr lang="es-ES_tradnl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25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17887421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- Gather inputs from multiple sources</a:t>
            </a:r>
            <a:r>
              <a:rPr lang="en-US" sz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Identify opportunities |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Synthesise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and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prioritise</a:t>
            </a:r>
            <a:endParaRPr lang="en-US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- Design | Prototype | Validate | Iterate</a:t>
            </a:r>
            <a:r>
              <a:rPr lang="en-US" sz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Minimum Viable Product defined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- Build, launch and test pilots</a:t>
            </a:r>
            <a:r>
              <a:rPr lang="en-US" sz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Set up people, processes and technology to scale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27</a:t>
            </a:fld>
            <a:endParaRPr lang="es-ES_tradnl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28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21719267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35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30382866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36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20154087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37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20438081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38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778266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3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7463600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39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42259353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41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23140789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42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37143325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45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1354382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4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508766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NEST : plateforme</a:t>
            </a:r>
            <a:r>
              <a:rPr lang="fr-FR" baseline="0" dirty="0" smtClean="0"/>
              <a:t> d’investissement</a:t>
            </a:r>
          </a:p>
          <a:p>
            <a:r>
              <a:rPr lang="fr-FR" baseline="0" dirty="0" err="1" smtClean="0"/>
              <a:t>KickStarter</a:t>
            </a:r>
            <a:r>
              <a:rPr lang="fr-FR" baseline="0" dirty="0" smtClean="0"/>
              <a:t> : plateforme </a:t>
            </a:r>
            <a:r>
              <a:rPr lang="fr-FR" baseline="0" dirty="0" err="1" smtClean="0"/>
              <a:t>funding</a:t>
            </a:r>
            <a:endParaRPr lang="fr-FR" baseline="0" dirty="0" smtClean="0"/>
          </a:p>
          <a:p>
            <a:r>
              <a:rPr lang="fr-FR" baseline="0" dirty="0" err="1" smtClean="0"/>
              <a:t>KissKiss</a:t>
            </a:r>
            <a:r>
              <a:rPr lang="fr-FR" baseline="0" dirty="0" smtClean="0"/>
              <a:t> Bank </a:t>
            </a:r>
            <a:r>
              <a:rPr lang="fr-FR" baseline="0" dirty="0" err="1" smtClean="0"/>
              <a:t>Bank</a:t>
            </a:r>
            <a:r>
              <a:rPr lang="fr-FR" baseline="0" dirty="0" smtClean="0"/>
              <a:t>: </a:t>
            </a:r>
            <a:r>
              <a:rPr lang="fr-FR" baseline="0" dirty="0" err="1" smtClean="0"/>
              <a:t>Crowdfunding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5</a:t>
            </a:fld>
            <a:endParaRPr lang="es-ES_tradnl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 err="1">
                <a:latin typeface="Arial" pitchFamily="34" charset="0"/>
                <a:cs typeface="Arial" pitchFamily="34" charset="0"/>
              </a:rPr>
              <a:t>AliPay</a:t>
            </a:r>
            <a:r>
              <a:rPr lang="fr-FR" sz="1200" dirty="0">
                <a:latin typeface="Arial" pitchFamily="34" charset="0"/>
                <a:cs typeface="Arial" pitchFamily="34" charset="0"/>
              </a:rPr>
              <a:t>, </a:t>
            </a:r>
            <a:r>
              <a:rPr lang="fr-FR" sz="1200" dirty="0" err="1">
                <a:latin typeface="Arial" pitchFamily="34" charset="0"/>
                <a:cs typeface="Arial" pitchFamily="34" charset="0"/>
              </a:rPr>
              <a:t>Transferwise</a:t>
            </a:r>
            <a:r>
              <a:rPr lang="fr-FR" sz="1200" dirty="0">
                <a:latin typeface="Arial" pitchFamily="34" charset="0"/>
                <a:cs typeface="Arial" pitchFamily="34" charset="0"/>
              </a:rPr>
              <a:t>, PayPal, Square, </a:t>
            </a:r>
            <a:r>
              <a:rPr lang="fr-FR" sz="1200" dirty="0" err="1">
                <a:latin typeface="Arial" pitchFamily="34" charset="0"/>
                <a:cs typeface="Arial" pitchFamily="34" charset="0"/>
              </a:rPr>
              <a:t>Klarna</a:t>
            </a:r>
            <a:r>
              <a:rPr lang="fr-FR" sz="1200" dirty="0">
                <a:latin typeface="Arial" pitchFamily="34" charset="0"/>
                <a:cs typeface="Arial" pitchFamily="34" charset="0"/>
              </a:rPr>
              <a:t>, </a:t>
            </a:r>
            <a:r>
              <a:rPr lang="fr-FR" sz="1200" dirty="0" err="1">
                <a:latin typeface="Arial" pitchFamily="34" charset="0"/>
                <a:cs typeface="Arial" pitchFamily="34" charset="0"/>
              </a:rPr>
              <a:t>Lightspeed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6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4183843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7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564596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- Customer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experience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is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one of the top drivers of IT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Investment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. Banks are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looking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to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enhance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digital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touch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points,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using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analytics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&amp; real-time for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personalized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services</a:t>
            </a:r>
            <a:endParaRPr lang="fr-F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More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than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half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the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banks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are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expected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to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acquire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startups to support bimodal IT &amp; innovation and gain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technology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required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for digital transformation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With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only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a few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banks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running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their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core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banking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apps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on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cloud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,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analysts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expect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that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all new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core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banking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relacements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will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be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in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cloud</a:t>
            </a:r>
            <a:endParaRPr lang="fr-F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Banks are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experimenting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with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blockchain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in areas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like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payments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trading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&amp;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settlements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etc.,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making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it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one of the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most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disruptive technologies of all time</a:t>
            </a:r>
            <a:endParaRPr lang="en-US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Banks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will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increasingly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use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analytics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to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capitalize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on the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vast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customer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data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available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to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them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to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improve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sales,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mitigate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risks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&amp;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prevent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fraud</a:t>
            </a:r>
            <a:endParaRPr lang="fr-F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Banks are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moving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to open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banking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and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using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APIs to open up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their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data and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resources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to 3rd parties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fr-F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fr-F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9</a:t>
            </a:fld>
            <a:endParaRPr lang="es-ES_tradnl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 err="1">
                <a:latin typeface="Arial" pitchFamily="34" charset="0"/>
                <a:cs typeface="Arial" pitchFamily="34" charset="0"/>
              </a:rPr>
              <a:t>AliPay</a:t>
            </a:r>
            <a:r>
              <a:rPr lang="fr-FR" sz="1200" dirty="0">
                <a:latin typeface="Arial" pitchFamily="34" charset="0"/>
                <a:cs typeface="Arial" pitchFamily="34" charset="0"/>
              </a:rPr>
              <a:t>, </a:t>
            </a:r>
            <a:r>
              <a:rPr lang="fr-FR" sz="1200" dirty="0" err="1">
                <a:latin typeface="Arial" pitchFamily="34" charset="0"/>
                <a:cs typeface="Arial" pitchFamily="34" charset="0"/>
              </a:rPr>
              <a:t>Transferwise</a:t>
            </a:r>
            <a:r>
              <a:rPr lang="fr-FR" sz="1200" dirty="0">
                <a:latin typeface="Arial" pitchFamily="34" charset="0"/>
                <a:cs typeface="Arial" pitchFamily="34" charset="0"/>
              </a:rPr>
              <a:t>, PayPal, Square, </a:t>
            </a:r>
            <a:r>
              <a:rPr lang="fr-FR" sz="1200" dirty="0" err="1">
                <a:latin typeface="Arial" pitchFamily="34" charset="0"/>
                <a:cs typeface="Arial" pitchFamily="34" charset="0"/>
              </a:rPr>
              <a:t>Klarna</a:t>
            </a:r>
            <a:r>
              <a:rPr lang="fr-FR" sz="1200" dirty="0">
                <a:latin typeface="Arial" pitchFamily="34" charset="0"/>
                <a:cs typeface="Arial" pitchFamily="34" charset="0"/>
              </a:rPr>
              <a:t>, </a:t>
            </a:r>
            <a:r>
              <a:rPr lang="fr-FR" sz="1200" dirty="0" err="1">
                <a:latin typeface="Arial" pitchFamily="34" charset="0"/>
                <a:cs typeface="Arial" pitchFamily="34" charset="0"/>
              </a:rPr>
              <a:t>Lightspeed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11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3845898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12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4170442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387133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1" y="370581"/>
            <a:ext cx="9336686" cy="4341716"/>
          </a:xfrm>
          <a:custGeom>
            <a:avLst/>
            <a:gdLst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1906601 w 9336686"/>
              <a:gd name="connsiteY3" fmla="*/ 3260396 h 4341716"/>
              <a:gd name="connsiteX4" fmla="*/ 1903759 w 9336686"/>
              <a:gd name="connsiteY4" fmla="*/ 3261264 h 4341716"/>
              <a:gd name="connsiteX5" fmla="*/ 1904153 w 9336686"/>
              <a:gd name="connsiteY5" fmla="*/ 3261230 h 4341716"/>
              <a:gd name="connsiteX6" fmla="*/ 5128552 w 9336686"/>
              <a:gd name="connsiteY6" fmla="*/ 3139033 h 4341716"/>
              <a:gd name="connsiteX7" fmla="*/ 5131001 w 9336686"/>
              <a:gd name="connsiteY7" fmla="*/ 3139867 h 4341716"/>
              <a:gd name="connsiteX8" fmla="*/ 5131395 w 9336686"/>
              <a:gd name="connsiteY8" fmla="*/ 3139901 h 4341716"/>
              <a:gd name="connsiteX9" fmla="*/ 145218 w 9336686"/>
              <a:gd name="connsiteY9" fmla="*/ 2924768 h 4341716"/>
              <a:gd name="connsiteX10" fmla="*/ 142375 w 9336686"/>
              <a:gd name="connsiteY10" fmla="*/ 2925636 h 4341716"/>
              <a:gd name="connsiteX11" fmla="*/ 142769 w 9336686"/>
              <a:gd name="connsiteY11" fmla="*/ 2925602 h 4341716"/>
              <a:gd name="connsiteX12" fmla="*/ 1148720 w 9336686"/>
              <a:gd name="connsiteY12" fmla="*/ 2632936 h 4341716"/>
              <a:gd name="connsiteX13" fmla="*/ 1145876 w 9336686"/>
              <a:gd name="connsiteY13" fmla="*/ 2633804 h 4341716"/>
              <a:gd name="connsiteX14" fmla="*/ 1146270 w 9336686"/>
              <a:gd name="connsiteY14" fmla="*/ 2633770 h 4341716"/>
              <a:gd name="connsiteX15" fmla="*/ 8190809 w 9336686"/>
              <a:gd name="connsiteY15" fmla="*/ 1707912 h 4341716"/>
              <a:gd name="connsiteX16" fmla="*/ 8190415 w 9336686"/>
              <a:gd name="connsiteY16" fmla="*/ 1707946 h 4341716"/>
              <a:gd name="connsiteX17" fmla="*/ 8187965 w 9336686"/>
              <a:gd name="connsiteY17" fmla="*/ 1708780 h 4341716"/>
              <a:gd name="connsiteX18" fmla="*/ 9194310 w 9336686"/>
              <a:gd name="connsiteY18" fmla="*/ 1416080 h 4341716"/>
              <a:gd name="connsiteX19" fmla="*/ 9193916 w 9336686"/>
              <a:gd name="connsiteY19" fmla="*/ 1416114 h 4341716"/>
              <a:gd name="connsiteX20" fmla="*/ 9191467 w 9336686"/>
              <a:gd name="connsiteY20" fmla="*/ 1416948 h 4341716"/>
              <a:gd name="connsiteX21" fmla="*/ 4205290 w 9336686"/>
              <a:gd name="connsiteY21" fmla="*/ 1201815 h 4341716"/>
              <a:gd name="connsiteX22" fmla="*/ 4208133 w 9336686"/>
              <a:gd name="connsiteY22" fmla="*/ 1202683 h 4341716"/>
              <a:gd name="connsiteX23" fmla="*/ 4205684 w 9336686"/>
              <a:gd name="connsiteY23" fmla="*/ 1201849 h 4341716"/>
              <a:gd name="connsiteX24" fmla="*/ 7432926 w 9336686"/>
              <a:gd name="connsiteY24" fmla="*/ 1080452 h 4341716"/>
              <a:gd name="connsiteX25" fmla="*/ 7432532 w 9336686"/>
              <a:gd name="connsiteY25" fmla="*/ 1080486 h 4341716"/>
              <a:gd name="connsiteX26" fmla="*/ 7430084 w 9336686"/>
              <a:gd name="connsiteY26" fmla="*/ 1081320 h 4341716"/>
              <a:gd name="connsiteX27" fmla="*/ 5688181 w 9336686"/>
              <a:gd name="connsiteY27" fmla="*/ 735130 h 4341716"/>
              <a:gd name="connsiteX28" fmla="*/ 5687787 w 9336686"/>
              <a:gd name="connsiteY28" fmla="*/ 735164 h 4341716"/>
              <a:gd name="connsiteX29" fmla="*/ 5685338 w 9336686"/>
              <a:gd name="connsiteY29" fmla="*/ 735998 h 4341716"/>
              <a:gd name="connsiteX30" fmla="*/ 5447517 w 9336686"/>
              <a:gd name="connsiteY30" fmla="*/ 0 h 4341716"/>
              <a:gd name="connsiteX31" fmla="*/ 5447516 w 9336686"/>
              <a:gd name="connsiteY31" fmla="*/ 1 h 4341716"/>
              <a:gd name="connsiteX32" fmla="*/ 5576543 w 9336686"/>
              <a:gd name="connsiteY32" fmla="*/ 129028 h 4341716"/>
              <a:gd name="connsiteX33" fmla="*/ 5576543 w 9336686"/>
              <a:gd name="connsiteY33" fmla="*/ 596197 h 4341716"/>
              <a:gd name="connsiteX34" fmla="*/ 5584744 w 9336686"/>
              <a:gd name="connsiteY34" fmla="*/ 642668 h 4341716"/>
              <a:gd name="connsiteX35" fmla="*/ 5684473 w 9336686"/>
              <a:gd name="connsiteY35" fmla="*/ 728617 h 4341716"/>
              <a:gd name="connsiteX36" fmla="*/ 5707953 w 9336686"/>
              <a:gd name="connsiteY36" fmla="*/ 730984 h 4341716"/>
              <a:gd name="connsiteX37" fmla="*/ 5707953 w 9336686"/>
              <a:gd name="connsiteY37" fmla="*/ 732350 h 4341716"/>
              <a:gd name="connsiteX38" fmla="*/ 5751753 w 9336686"/>
              <a:gd name="connsiteY38" fmla="*/ 741192 h 4341716"/>
              <a:gd name="connsiteX39" fmla="*/ 5830557 w 9336686"/>
              <a:gd name="connsiteY39" fmla="*/ 860080 h 4341716"/>
              <a:gd name="connsiteX40" fmla="*/ 5830557 w 9336686"/>
              <a:gd name="connsiteY40" fmla="*/ 910409 h 4341716"/>
              <a:gd name="connsiteX41" fmla="*/ 5836071 w 9336686"/>
              <a:gd name="connsiteY41" fmla="*/ 937722 h 4341716"/>
              <a:gd name="connsiteX42" fmla="*/ 5954959 w 9336686"/>
              <a:gd name="connsiteY42" fmla="*/ 1016526 h 4341716"/>
              <a:gd name="connsiteX43" fmla="*/ 6046195 w 9336686"/>
              <a:gd name="connsiteY43" fmla="*/ 978735 h 4341716"/>
              <a:gd name="connsiteX44" fmla="*/ 6073131 w 9336686"/>
              <a:gd name="connsiteY44" fmla="*/ 938784 h 4341716"/>
              <a:gd name="connsiteX45" fmla="*/ 6073131 w 9336686"/>
              <a:gd name="connsiteY45" fmla="*/ 710574 h 4341716"/>
              <a:gd name="connsiteX46" fmla="*/ 6202158 w 9336686"/>
              <a:gd name="connsiteY46" fmla="*/ 581547 h 4341716"/>
              <a:gd name="connsiteX47" fmla="*/ 6202157 w 9336686"/>
              <a:gd name="connsiteY47" fmla="*/ 581548 h 4341716"/>
              <a:gd name="connsiteX48" fmla="*/ 6331184 w 9336686"/>
              <a:gd name="connsiteY48" fmla="*/ 710575 h 4341716"/>
              <a:gd name="connsiteX49" fmla="*/ 6331184 w 9336686"/>
              <a:gd name="connsiteY49" fmla="*/ 1349947 h 4341716"/>
              <a:gd name="connsiteX50" fmla="*/ 6336405 w 9336686"/>
              <a:gd name="connsiteY50" fmla="*/ 1375809 h 4341716"/>
              <a:gd name="connsiteX51" fmla="*/ 6455293 w 9336686"/>
              <a:gd name="connsiteY51" fmla="*/ 1454613 h 4341716"/>
              <a:gd name="connsiteX52" fmla="*/ 6574180 w 9336686"/>
              <a:gd name="connsiteY52" fmla="*/ 1375809 h 4341716"/>
              <a:gd name="connsiteX53" fmla="*/ 6574653 w 9336686"/>
              <a:gd name="connsiteY53" fmla="*/ 1373466 h 4341716"/>
              <a:gd name="connsiteX54" fmla="*/ 6574653 w 9336686"/>
              <a:gd name="connsiteY54" fmla="*/ 1228521 h 4341716"/>
              <a:gd name="connsiteX55" fmla="*/ 6653456 w 9336686"/>
              <a:gd name="connsiteY55" fmla="*/ 1109633 h 4341716"/>
              <a:gd name="connsiteX56" fmla="*/ 6701526 w 9336686"/>
              <a:gd name="connsiteY56" fmla="*/ 1099929 h 4341716"/>
              <a:gd name="connsiteX57" fmla="*/ 6701526 w 9336686"/>
              <a:gd name="connsiteY57" fmla="*/ 1099191 h 4341716"/>
              <a:gd name="connsiteX58" fmla="*/ 6725006 w 9336686"/>
              <a:gd name="connsiteY58" fmla="*/ 1096824 h 4341716"/>
              <a:gd name="connsiteX59" fmla="*/ 6802070 w 9336686"/>
              <a:gd name="connsiteY59" fmla="*/ 1050380 h 4341716"/>
              <a:gd name="connsiteX60" fmla="*/ 6823858 w 9336686"/>
              <a:gd name="connsiteY60" fmla="*/ 1012404 h 4341716"/>
              <a:gd name="connsiteX61" fmla="*/ 6823858 w 9336686"/>
              <a:gd name="connsiteY61" fmla="*/ 886836 h 4341716"/>
              <a:gd name="connsiteX62" fmla="*/ 6902661 w 9336686"/>
              <a:gd name="connsiteY62" fmla="*/ 767948 h 4341716"/>
              <a:gd name="connsiteX63" fmla="*/ 6950731 w 9336686"/>
              <a:gd name="connsiteY63" fmla="*/ 758244 h 4341716"/>
              <a:gd name="connsiteX64" fmla="*/ 6950731 w 9336686"/>
              <a:gd name="connsiteY64" fmla="*/ 757506 h 4341716"/>
              <a:gd name="connsiteX65" fmla="*/ 6974211 w 9336686"/>
              <a:gd name="connsiteY65" fmla="*/ 755139 h 4341716"/>
              <a:gd name="connsiteX66" fmla="*/ 7051275 w 9336686"/>
              <a:gd name="connsiteY66" fmla="*/ 708695 h 4341716"/>
              <a:gd name="connsiteX67" fmla="*/ 7063236 w 9336686"/>
              <a:gd name="connsiteY67" fmla="*/ 687847 h 4341716"/>
              <a:gd name="connsiteX68" fmla="*/ 7063236 w 9336686"/>
              <a:gd name="connsiteY68" fmla="*/ 474349 h 4341716"/>
              <a:gd name="connsiteX69" fmla="*/ 7192262 w 9336686"/>
              <a:gd name="connsiteY69" fmla="*/ 345322 h 4341716"/>
              <a:gd name="connsiteX70" fmla="*/ 7192261 w 9336686"/>
              <a:gd name="connsiteY70" fmla="*/ 345323 h 4341716"/>
              <a:gd name="connsiteX71" fmla="*/ 7321289 w 9336686"/>
              <a:gd name="connsiteY71" fmla="*/ 474350 h 4341716"/>
              <a:gd name="connsiteX72" fmla="*/ 7321289 w 9336686"/>
              <a:gd name="connsiteY72" fmla="*/ 941519 h 4341716"/>
              <a:gd name="connsiteX73" fmla="*/ 7329490 w 9336686"/>
              <a:gd name="connsiteY73" fmla="*/ 987990 h 4341716"/>
              <a:gd name="connsiteX74" fmla="*/ 7429218 w 9336686"/>
              <a:gd name="connsiteY74" fmla="*/ 1073939 h 4341716"/>
              <a:gd name="connsiteX75" fmla="*/ 7452698 w 9336686"/>
              <a:gd name="connsiteY75" fmla="*/ 1076306 h 4341716"/>
              <a:gd name="connsiteX76" fmla="*/ 7452698 w 9336686"/>
              <a:gd name="connsiteY76" fmla="*/ 1077672 h 4341716"/>
              <a:gd name="connsiteX77" fmla="*/ 7496498 w 9336686"/>
              <a:gd name="connsiteY77" fmla="*/ 1086514 h 4341716"/>
              <a:gd name="connsiteX78" fmla="*/ 7575302 w 9336686"/>
              <a:gd name="connsiteY78" fmla="*/ 1205402 h 4341716"/>
              <a:gd name="connsiteX79" fmla="*/ 7575302 w 9336686"/>
              <a:gd name="connsiteY79" fmla="*/ 1345613 h 4341716"/>
              <a:gd name="connsiteX80" fmla="*/ 7581398 w 9336686"/>
              <a:gd name="connsiteY80" fmla="*/ 1375809 h 4341716"/>
              <a:gd name="connsiteX81" fmla="*/ 7700287 w 9336686"/>
              <a:gd name="connsiteY81" fmla="*/ 1454613 h 4341716"/>
              <a:gd name="connsiteX82" fmla="*/ 7819175 w 9336686"/>
              <a:gd name="connsiteY82" fmla="*/ 1375809 h 4341716"/>
              <a:gd name="connsiteX83" fmla="*/ 7821117 w 9336686"/>
              <a:gd name="connsiteY83" fmla="*/ 1366189 h 4341716"/>
              <a:gd name="connsiteX84" fmla="*/ 7821117 w 9336686"/>
              <a:gd name="connsiteY84" fmla="*/ 1101809 h 4341716"/>
              <a:gd name="connsiteX85" fmla="*/ 7950144 w 9336686"/>
              <a:gd name="connsiteY85" fmla="*/ 972782 h 4341716"/>
              <a:gd name="connsiteX86" fmla="*/ 7950143 w 9336686"/>
              <a:gd name="connsiteY86" fmla="*/ 972783 h 4341716"/>
              <a:gd name="connsiteX87" fmla="*/ 8079171 w 9336686"/>
              <a:gd name="connsiteY87" fmla="*/ 1101810 h 4341716"/>
              <a:gd name="connsiteX88" fmla="*/ 8079171 w 9336686"/>
              <a:gd name="connsiteY88" fmla="*/ 1568979 h 4341716"/>
              <a:gd name="connsiteX89" fmla="*/ 8087371 w 9336686"/>
              <a:gd name="connsiteY89" fmla="*/ 1615450 h 4341716"/>
              <a:gd name="connsiteX90" fmla="*/ 8187101 w 9336686"/>
              <a:gd name="connsiteY90" fmla="*/ 1701399 h 4341716"/>
              <a:gd name="connsiteX91" fmla="*/ 8210581 w 9336686"/>
              <a:gd name="connsiteY91" fmla="*/ 1703766 h 4341716"/>
              <a:gd name="connsiteX92" fmla="*/ 8210581 w 9336686"/>
              <a:gd name="connsiteY92" fmla="*/ 1705132 h 4341716"/>
              <a:gd name="connsiteX93" fmla="*/ 8254380 w 9336686"/>
              <a:gd name="connsiteY93" fmla="*/ 1713974 h 4341716"/>
              <a:gd name="connsiteX94" fmla="*/ 8333185 w 9336686"/>
              <a:gd name="connsiteY94" fmla="*/ 1832862 h 4341716"/>
              <a:gd name="connsiteX95" fmla="*/ 8333185 w 9336686"/>
              <a:gd name="connsiteY95" fmla="*/ 1954283 h 4341716"/>
              <a:gd name="connsiteX96" fmla="*/ 8333416 w 9336686"/>
              <a:gd name="connsiteY96" fmla="*/ 1955426 h 4341716"/>
              <a:gd name="connsiteX97" fmla="*/ 8452304 w 9336686"/>
              <a:gd name="connsiteY97" fmla="*/ 2034230 h 4341716"/>
              <a:gd name="connsiteX98" fmla="*/ 8571191 w 9336686"/>
              <a:gd name="connsiteY98" fmla="*/ 1955426 h 4341716"/>
              <a:gd name="connsiteX99" fmla="*/ 8574647 w 9336686"/>
              <a:gd name="connsiteY99" fmla="*/ 1938306 h 4341716"/>
              <a:gd name="connsiteX100" fmla="*/ 8574647 w 9336686"/>
              <a:gd name="connsiteY100" fmla="*/ 1727044 h 4341716"/>
              <a:gd name="connsiteX101" fmla="*/ 8653450 w 9336686"/>
              <a:gd name="connsiteY101" fmla="*/ 1608156 h 4341716"/>
              <a:gd name="connsiteX102" fmla="*/ 8701520 w 9336686"/>
              <a:gd name="connsiteY102" fmla="*/ 1598452 h 4341716"/>
              <a:gd name="connsiteX103" fmla="*/ 8701520 w 9336686"/>
              <a:gd name="connsiteY103" fmla="*/ 1597714 h 4341716"/>
              <a:gd name="connsiteX104" fmla="*/ 8725000 w 9336686"/>
              <a:gd name="connsiteY104" fmla="*/ 1595347 h 4341716"/>
              <a:gd name="connsiteX105" fmla="*/ 8802064 w 9336686"/>
              <a:gd name="connsiteY105" fmla="*/ 1548903 h 4341716"/>
              <a:gd name="connsiteX106" fmla="*/ 8824619 w 9336686"/>
              <a:gd name="connsiteY106" fmla="*/ 1509590 h 4341716"/>
              <a:gd name="connsiteX107" fmla="*/ 8824619 w 9336686"/>
              <a:gd name="connsiteY107" fmla="*/ 809977 h 4341716"/>
              <a:gd name="connsiteX108" fmla="*/ 8953646 w 9336686"/>
              <a:gd name="connsiteY108" fmla="*/ 680950 h 4341716"/>
              <a:gd name="connsiteX109" fmla="*/ 8953645 w 9336686"/>
              <a:gd name="connsiteY109" fmla="*/ 680951 h 4341716"/>
              <a:gd name="connsiteX110" fmla="*/ 9082672 w 9336686"/>
              <a:gd name="connsiteY110" fmla="*/ 809978 h 4341716"/>
              <a:gd name="connsiteX111" fmla="*/ 9082672 w 9336686"/>
              <a:gd name="connsiteY111" fmla="*/ 1277147 h 4341716"/>
              <a:gd name="connsiteX112" fmla="*/ 9090873 w 9336686"/>
              <a:gd name="connsiteY112" fmla="*/ 1323618 h 4341716"/>
              <a:gd name="connsiteX113" fmla="*/ 9190602 w 9336686"/>
              <a:gd name="connsiteY113" fmla="*/ 1409567 h 4341716"/>
              <a:gd name="connsiteX114" fmla="*/ 9214082 w 9336686"/>
              <a:gd name="connsiteY114" fmla="*/ 1411934 h 4341716"/>
              <a:gd name="connsiteX115" fmla="*/ 9214082 w 9336686"/>
              <a:gd name="connsiteY115" fmla="*/ 1413300 h 4341716"/>
              <a:gd name="connsiteX116" fmla="*/ 9257882 w 9336686"/>
              <a:gd name="connsiteY116" fmla="*/ 1422142 h 4341716"/>
              <a:gd name="connsiteX117" fmla="*/ 9336686 w 9336686"/>
              <a:gd name="connsiteY117" fmla="*/ 1541030 h 4341716"/>
              <a:gd name="connsiteX118" fmla="*/ 9336686 w 9336686"/>
              <a:gd name="connsiteY118" fmla="*/ 2136650 h 4341716"/>
              <a:gd name="connsiteX119" fmla="*/ 9336686 w 9336686"/>
              <a:gd name="connsiteY119" fmla="*/ 2205066 h 4341716"/>
              <a:gd name="connsiteX120" fmla="*/ 9336685 w 9336686"/>
              <a:gd name="connsiteY120" fmla="*/ 3558605 h 4341716"/>
              <a:gd name="connsiteX121" fmla="*/ 9207658 w 9336686"/>
              <a:gd name="connsiteY121" fmla="*/ 3687632 h 4341716"/>
              <a:gd name="connsiteX122" fmla="*/ 9207659 w 9336686"/>
              <a:gd name="connsiteY122" fmla="*/ 3687631 h 4341716"/>
              <a:gd name="connsiteX123" fmla="*/ 9078632 w 9336686"/>
              <a:gd name="connsiteY123" fmla="*/ 3558604 h 4341716"/>
              <a:gd name="connsiteX124" fmla="*/ 9078632 w 9336686"/>
              <a:gd name="connsiteY124" fmla="*/ 2935868 h 4341716"/>
              <a:gd name="connsiteX125" fmla="*/ 9062402 w 9336686"/>
              <a:gd name="connsiteY125" fmla="*/ 2909117 h 4341716"/>
              <a:gd name="connsiteX126" fmla="*/ 8962838 w 9336686"/>
              <a:gd name="connsiteY126" fmla="*/ 2862163 h 4341716"/>
              <a:gd name="connsiteX127" fmla="*/ 8843950 w 9336686"/>
              <a:gd name="connsiteY127" fmla="*/ 2940967 h 4341716"/>
              <a:gd name="connsiteX128" fmla="*/ 8842149 w 9336686"/>
              <a:gd name="connsiteY128" fmla="*/ 2949889 h 4341716"/>
              <a:gd name="connsiteX129" fmla="*/ 8842149 w 9336686"/>
              <a:gd name="connsiteY129" fmla="*/ 3377665 h 4341716"/>
              <a:gd name="connsiteX130" fmla="*/ 8713122 w 9336686"/>
              <a:gd name="connsiteY130" fmla="*/ 3506692 h 4341716"/>
              <a:gd name="connsiteX131" fmla="*/ 8713123 w 9336686"/>
              <a:gd name="connsiteY131" fmla="*/ 3506691 h 4341716"/>
              <a:gd name="connsiteX132" fmla="*/ 8584096 w 9336686"/>
              <a:gd name="connsiteY132" fmla="*/ 3377664 h 4341716"/>
              <a:gd name="connsiteX133" fmla="*/ 8584096 w 9336686"/>
              <a:gd name="connsiteY133" fmla="*/ 2205066 h 4341716"/>
              <a:gd name="connsiteX134" fmla="*/ 8584095 w 9336686"/>
              <a:gd name="connsiteY134" fmla="*/ 2205066 h 4341716"/>
              <a:gd name="connsiteX135" fmla="*/ 8584095 w 9336686"/>
              <a:gd name="connsiteY135" fmla="*/ 3394187 h 4341716"/>
              <a:gd name="connsiteX136" fmla="*/ 8573957 w 9336686"/>
              <a:gd name="connsiteY136" fmla="*/ 3343968 h 4341716"/>
              <a:gd name="connsiteX137" fmla="*/ 8455069 w 9336686"/>
              <a:gd name="connsiteY137" fmla="*/ 3265164 h 4341716"/>
              <a:gd name="connsiteX138" fmla="*/ 8336182 w 9336686"/>
              <a:gd name="connsiteY138" fmla="*/ 3343968 h 4341716"/>
              <a:gd name="connsiteX139" fmla="*/ 8326418 w 9336686"/>
              <a:gd name="connsiteY139" fmla="*/ 3392328 h 4341716"/>
              <a:gd name="connsiteX140" fmla="*/ 8326418 w 9336686"/>
              <a:gd name="connsiteY140" fmla="*/ 3978730 h 4341716"/>
              <a:gd name="connsiteX141" fmla="*/ 8197391 w 9336686"/>
              <a:gd name="connsiteY141" fmla="*/ 4107757 h 4341716"/>
              <a:gd name="connsiteX142" fmla="*/ 8197392 w 9336686"/>
              <a:gd name="connsiteY142" fmla="*/ 4107756 h 4341716"/>
              <a:gd name="connsiteX143" fmla="*/ 8068365 w 9336686"/>
              <a:gd name="connsiteY143" fmla="*/ 3978729 h 4341716"/>
              <a:gd name="connsiteX144" fmla="*/ 8068365 w 9336686"/>
              <a:gd name="connsiteY144" fmla="*/ 2205066 h 4341716"/>
              <a:gd name="connsiteX145" fmla="*/ 8068364 w 9336686"/>
              <a:gd name="connsiteY145" fmla="*/ 3081767 h 4341716"/>
              <a:gd name="connsiteX146" fmla="*/ 8058226 w 9336686"/>
              <a:gd name="connsiteY146" fmla="*/ 3031548 h 4341716"/>
              <a:gd name="connsiteX147" fmla="*/ 7939338 w 9336686"/>
              <a:gd name="connsiteY147" fmla="*/ 2952744 h 4341716"/>
              <a:gd name="connsiteX148" fmla="*/ 7820451 w 9336686"/>
              <a:gd name="connsiteY148" fmla="*/ 3031548 h 4341716"/>
              <a:gd name="connsiteX149" fmla="*/ 7816853 w 9336686"/>
              <a:gd name="connsiteY149" fmla="*/ 3049367 h 4341716"/>
              <a:gd name="connsiteX150" fmla="*/ 7816853 w 9336686"/>
              <a:gd name="connsiteY150" fmla="*/ 3358313 h 4341716"/>
              <a:gd name="connsiteX151" fmla="*/ 7687826 w 9336686"/>
              <a:gd name="connsiteY151" fmla="*/ 3487340 h 4341716"/>
              <a:gd name="connsiteX152" fmla="*/ 7687827 w 9336686"/>
              <a:gd name="connsiteY152" fmla="*/ 3487339 h 4341716"/>
              <a:gd name="connsiteX153" fmla="*/ 7558800 w 9336686"/>
              <a:gd name="connsiteY153" fmla="*/ 3358312 h 4341716"/>
              <a:gd name="connsiteX154" fmla="*/ 7558800 w 9336686"/>
              <a:gd name="connsiteY154" fmla="*/ 2977960 h 4341716"/>
              <a:gd name="connsiteX155" fmla="*/ 7551332 w 9336686"/>
              <a:gd name="connsiteY155" fmla="*/ 2940967 h 4341716"/>
              <a:gd name="connsiteX156" fmla="*/ 7432444 w 9336686"/>
              <a:gd name="connsiteY156" fmla="*/ 2862163 h 4341716"/>
              <a:gd name="connsiteX157" fmla="*/ 7303417 w 9336686"/>
              <a:gd name="connsiteY157" fmla="*/ 2991190 h 4341716"/>
              <a:gd name="connsiteX158" fmla="*/ 7303417 w 9336686"/>
              <a:gd name="connsiteY158" fmla="*/ 2205066 h 4341716"/>
              <a:gd name="connsiteX159" fmla="*/ 7303416 w 9336686"/>
              <a:gd name="connsiteY159" fmla="*/ 3761682 h 4341716"/>
              <a:gd name="connsiteX160" fmla="*/ 7174389 w 9336686"/>
              <a:gd name="connsiteY160" fmla="*/ 3890709 h 4341716"/>
              <a:gd name="connsiteX161" fmla="*/ 7174390 w 9336686"/>
              <a:gd name="connsiteY161" fmla="*/ 3890708 h 4341716"/>
              <a:gd name="connsiteX162" fmla="*/ 7045363 w 9336686"/>
              <a:gd name="connsiteY162" fmla="*/ 3761681 h 4341716"/>
              <a:gd name="connsiteX163" fmla="*/ 7045363 w 9336686"/>
              <a:gd name="connsiteY163" fmla="*/ 2205066 h 4341716"/>
              <a:gd name="connsiteX164" fmla="*/ 7045362 w 9336686"/>
              <a:gd name="connsiteY164" fmla="*/ 3778204 h 4341716"/>
              <a:gd name="connsiteX165" fmla="*/ 7035224 w 9336686"/>
              <a:gd name="connsiteY165" fmla="*/ 3727985 h 4341716"/>
              <a:gd name="connsiteX166" fmla="*/ 6916336 w 9336686"/>
              <a:gd name="connsiteY166" fmla="*/ 3649181 h 4341716"/>
              <a:gd name="connsiteX167" fmla="*/ 6797449 w 9336686"/>
              <a:gd name="connsiteY167" fmla="*/ 3727985 h 4341716"/>
              <a:gd name="connsiteX168" fmla="*/ 6787685 w 9336686"/>
              <a:gd name="connsiteY168" fmla="*/ 3776346 h 4341716"/>
              <a:gd name="connsiteX169" fmla="*/ 6787685 w 9336686"/>
              <a:gd name="connsiteY169" fmla="*/ 3861685 h 4341716"/>
              <a:gd name="connsiteX170" fmla="*/ 6658658 w 9336686"/>
              <a:gd name="connsiteY170" fmla="*/ 3990712 h 4341716"/>
              <a:gd name="connsiteX171" fmla="*/ 6658659 w 9336686"/>
              <a:gd name="connsiteY171" fmla="*/ 3990711 h 4341716"/>
              <a:gd name="connsiteX172" fmla="*/ 6529632 w 9336686"/>
              <a:gd name="connsiteY172" fmla="*/ 3861684 h 4341716"/>
              <a:gd name="connsiteX173" fmla="*/ 6529632 w 9336686"/>
              <a:gd name="connsiteY173" fmla="*/ 2205066 h 4341716"/>
              <a:gd name="connsiteX174" fmla="*/ 6529631 w 9336686"/>
              <a:gd name="connsiteY174" fmla="*/ 3267664 h 4341716"/>
              <a:gd name="connsiteX175" fmla="*/ 6519493 w 9336686"/>
              <a:gd name="connsiteY175" fmla="*/ 3217445 h 4341716"/>
              <a:gd name="connsiteX176" fmla="*/ 6400605 w 9336686"/>
              <a:gd name="connsiteY176" fmla="*/ 3138641 h 4341716"/>
              <a:gd name="connsiteX177" fmla="*/ 6281718 w 9336686"/>
              <a:gd name="connsiteY177" fmla="*/ 3217445 h 4341716"/>
              <a:gd name="connsiteX178" fmla="*/ 6278120 w 9336686"/>
              <a:gd name="connsiteY178" fmla="*/ 3235264 h 4341716"/>
              <a:gd name="connsiteX179" fmla="*/ 6278120 w 9336686"/>
              <a:gd name="connsiteY179" fmla="*/ 3324182 h 4341716"/>
              <a:gd name="connsiteX180" fmla="*/ 6149093 w 9336686"/>
              <a:gd name="connsiteY180" fmla="*/ 3453209 h 4341716"/>
              <a:gd name="connsiteX181" fmla="*/ 6149094 w 9336686"/>
              <a:gd name="connsiteY181" fmla="*/ 3453208 h 4341716"/>
              <a:gd name="connsiteX182" fmla="*/ 6020067 w 9336686"/>
              <a:gd name="connsiteY182" fmla="*/ 3324181 h 4341716"/>
              <a:gd name="connsiteX183" fmla="*/ 6020067 w 9336686"/>
              <a:gd name="connsiteY183" fmla="*/ 3254438 h 4341716"/>
              <a:gd name="connsiteX184" fmla="*/ 6012599 w 9336686"/>
              <a:gd name="connsiteY184" fmla="*/ 3217445 h 4341716"/>
              <a:gd name="connsiteX185" fmla="*/ 5893711 w 9336686"/>
              <a:gd name="connsiteY185" fmla="*/ 3138641 h 4341716"/>
              <a:gd name="connsiteX186" fmla="*/ 5774823 w 9336686"/>
              <a:gd name="connsiteY186" fmla="*/ 3217445 h 4341716"/>
              <a:gd name="connsiteX187" fmla="*/ 5765060 w 9336686"/>
              <a:gd name="connsiteY187" fmla="*/ 3265805 h 4341716"/>
              <a:gd name="connsiteX188" fmla="*/ 5765060 w 9336686"/>
              <a:gd name="connsiteY188" fmla="*/ 3558605 h 4341716"/>
              <a:gd name="connsiteX189" fmla="*/ 5636033 w 9336686"/>
              <a:gd name="connsiteY189" fmla="*/ 3687632 h 4341716"/>
              <a:gd name="connsiteX190" fmla="*/ 5636034 w 9336686"/>
              <a:gd name="connsiteY190" fmla="*/ 3687631 h 4341716"/>
              <a:gd name="connsiteX191" fmla="*/ 5507007 w 9336686"/>
              <a:gd name="connsiteY191" fmla="*/ 3558604 h 4341716"/>
              <a:gd name="connsiteX192" fmla="*/ 5507007 w 9336686"/>
              <a:gd name="connsiteY192" fmla="*/ 2935868 h 4341716"/>
              <a:gd name="connsiteX193" fmla="*/ 5490777 w 9336686"/>
              <a:gd name="connsiteY193" fmla="*/ 2909117 h 4341716"/>
              <a:gd name="connsiteX194" fmla="*/ 5391213 w 9336686"/>
              <a:gd name="connsiteY194" fmla="*/ 2862163 h 4341716"/>
              <a:gd name="connsiteX195" fmla="*/ 5299977 w 9336686"/>
              <a:gd name="connsiteY195" fmla="*/ 2899954 h 4341716"/>
              <a:gd name="connsiteX196" fmla="*/ 5273771 w 9336686"/>
              <a:gd name="connsiteY196" fmla="*/ 2938823 h 4341716"/>
              <a:gd name="connsiteX197" fmla="*/ 5273771 w 9336686"/>
              <a:gd name="connsiteY197" fmla="*/ 3014951 h 4341716"/>
              <a:gd name="connsiteX198" fmla="*/ 5194967 w 9336686"/>
              <a:gd name="connsiteY198" fmla="*/ 3133839 h 4341716"/>
              <a:gd name="connsiteX199" fmla="*/ 5151167 w 9336686"/>
              <a:gd name="connsiteY199" fmla="*/ 3142681 h 4341716"/>
              <a:gd name="connsiteX200" fmla="*/ 5151167 w 9336686"/>
              <a:gd name="connsiteY200" fmla="*/ 3144047 h 4341716"/>
              <a:gd name="connsiteX201" fmla="*/ 5127687 w 9336686"/>
              <a:gd name="connsiteY201" fmla="*/ 3146414 h 4341716"/>
              <a:gd name="connsiteX202" fmla="*/ 5027958 w 9336686"/>
              <a:gd name="connsiteY202" fmla="*/ 3232363 h 4341716"/>
              <a:gd name="connsiteX203" fmla="*/ 5019757 w 9336686"/>
              <a:gd name="connsiteY203" fmla="*/ 3278834 h 4341716"/>
              <a:gd name="connsiteX204" fmla="*/ 5019757 w 9336686"/>
              <a:gd name="connsiteY204" fmla="*/ 3746003 h 4341716"/>
              <a:gd name="connsiteX205" fmla="*/ 4890730 w 9336686"/>
              <a:gd name="connsiteY205" fmla="*/ 3875030 h 4341716"/>
              <a:gd name="connsiteX206" fmla="*/ 4890731 w 9336686"/>
              <a:gd name="connsiteY206" fmla="*/ 3875031 h 4341716"/>
              <a:gd name="connsiteX207" fmla="*/ 4761704 w 9336686"/>
              <a:gd name="connsiteY207" fmla="*/ 3746004 h 4341716"/>
              <a:gd name="connsiteX208" fmla="*/ 4761704 w 9336686"/>
              <a:gd name="connsiteY208" fmla="*/ 3425369 h 4341716"/>
              <a:gd name="connsiteX209" fmla="*/ 4744536 w 9336686"/>
              <a:gd name="connsiteY209" fmla="*/ 3397074 h 4341716"/>
              <a:gd name="connsiteX210" fmla="*/ 4644973 w 9336686"/>
              <a:gd name="connsiteY210" fmla="*/ 3350120 h 4341716"/>
              <a:gd name="connsiteX211" fmla="*/ 4526085 w 9336686"/>
              <a:gd name="connsiteY211" fmla="*/ 3428924 h 4341716"/>
              <a:gd name="connsiteX212" fmla="*/ 4519985 w 9336686"/>
              <a:gd name="connsiteY212" fmla="*/ 3459140 h 4341716"/>
              <a:gd name="connsiteX213" fmla="*/ 4519985 w 9336686"/>
              <a:gd name="connsiteY213" fmla="*/ 4066575 h 4341716"/>
              <a:gd name="connsiteX214" fmla="*/ 4390958 w 9336686"/>
              <a:gd name="connsiteY214" fmla="*/ 4195602 h 4341716"/>
              <a:gd name="connsiteX215" fmla="*/ 4390959 w 9336686"/>
              <a:gd name="connsiteY215" fmla="*/ 4195601 h 4341716"/>
              <a:gd name="connsiteX216" fmla="*/ 4261932 w 9336686"/>
              <a:gd name="connsiteY216" fmla="*/ 4066574 h 4341716"/>
              <a:gd name="connsiteX217" fmla="*/ 4261932 w 9336686"/>
              <a:gd name="connsiteY217" fmla="*/ 3955216 h 4341716"/>
              <a:gd name="connsiteX218" fmla="*/ 4260106 w 9336686"/>
              <a:gd name="connsiteY218" fmla="*/ 3946171 h 4341716"/>
              <a:gd name="connsiteX219" fmla="*/ 4141220 w 9336686"/>
              <a:gd name="connsiteY219" fmla="*/ 3867367 h 4341716"/>
              <a:gd name="connsiteX220" fmla="*/ 4022332 w 9336686"/>
              <a:gd name="connsiteY220" fmla="*/ 3946171 h 4341716"/>
              <a:gd name="connsiteX221" fmla="*/ 4018195 w 9336686"/>
              <a:gd name="connsiteY221" fmla="*/ 3966664 h 4341716"/>
              <a:gd name="connsiteX222" fmla="*/ 4018195 w 9336686"/>
              <a:gd name="connsiteY222" fmla="*/ 4212689 h 4341716"/>
              <a:gd name="connsiteX223" fmla="*/ 3889168 w 9336686"/>
              <a:gd name="connsiteY223" fmla="*/ 4341716 h 4341716"/>
              <a:gd name="connsiteX224" fmla="*/ 3889169 w 9336686"/>
              <a:gd name="connsiteY224" fmla="*/ 4341715 h 4341716"/>
              <a:gd name="connsiteX225" fmla="*/ 3760142 w 9336686"/>
              <a:gd name="connsiteY225" fmla="*/ 4212688 h 4341716"/>
              <a:gd name="connsiteX226" fmla="*/ 3760142 w 9336686"/>
              <a:gd name="connsiteY226" fmla="*/ 3745519 h 4341716"/>
              <a:gd name="connsiteX227" fmla="*/ 3751941 w 9336686"/>
              <a:gd name="connsiteY227" fmla="*/ 3699048 h 4341716"/>
              <a:gd name="connsiteX228" fmla="*/ 3652212 w 9336686"/>
              <a:gd name="connsiteY228" fmla="*/ 3613099 h 4341716"/>
              <a:gd name="connsiteX229" fmla="*/ 3628732 w 9336686"/>
              <a:gd name="connsiteY229" fmla="*/ 3610732 h 4341716"/>
              <a:gd name="connsiteX230" fmla="*/ 3628732 w 9336686"/>
              <a:gd name="connsiteY230" fmla="*/ 3609366 h 4341716"/>
              <a:gd name="connsiteX231" fmla="*/ 3584932 w 9336686"/>
              <a:gd name="connsiteY231" fmla="*/ 3600524 h 4341716"/>
              <a:gd name="connsiteX232" fmla="*/ 3506128 w 9336686"/>
              <a:gd name="connsiteY232" fmla="*/ 3481636 h 4341716"/>
              <a:gd name="connsiteX233" fmla="*/ 3506128 w 9336686"/>
              <a:gd name="connsiteY233" fmla="*/ 3431307 h 4341716"/>
              <a:gd name="connsiteX234" fmla="*/ 3500614 w 9336686"/>
              <a:gd name="connsiteY234" fmla="*/ 3403994 h 4341716"/>
              <a:gd name="connsiteX235" fmla="*/ 3381726 w 9336686"/>
              <a:gd name="connsiteY235" fmla="*/ 3325190 h 4341716"/>
              <a:gd name="connsiteX236" fmla="*/ 3290490 w 9336686"/>
              <a:gd name="connsiteY236" fmla="*/ 3362981 h 4341716"/>
              <a:gd name="connsiteX237" fmla="*/ 3263554 w 9336686"/>
              <a:gd name="connsiteY237" fmla="*/ 3402932 h 4341716"/>
              <a:gd name="connsiteX238" fmla="*/ 3263554 w 9336686"/>
              <a:gd name="connsiteY238" fmla="*/ 3631142 h 4341716"/>
              <a:gd name="connsiteX239" fmla="*/ 3134527 w 9336686"/>
              <a:gd name="connsiteY239" fmla="*/ 3760169 h 4341716"/>
              <a:gd name="connsiteX240" fmla="*/ 3134528 w 9336686"/>
              <a:gd name="connsiteY240" fmla="*/ 3760168 h 4341716"/>
              <a:gd name="connsiteX241" fmla="*/ 3005501 w 9336686"/>
              <a:gd name="connsiteY241" fmla="*/ 3631141 h 4341716"/>
              <a:gd name="connsiteX242" fmla="*/ 3005501 w 9336686"/>
              <a:gd name="connsiteY242" fmla="*/ 2991769 h 4341716"/>
              <a:gd name="connsiteX243" fmla="*/ 3000280 w 9336686"/>
              <a:gd name="connsiteY243" fmla="*/ 2965907 h 4341716"/>
              <a:gd name="connsiteX244" fmla="*/ 2881392 w 9336686"/>
              <a:gd name="connsiteY244" fmla="*/ 2887103 h 4341716"/>
              <a:gd name="connsiteX245" fmla="*/ 2762505 w 9336686"/>
              <a:gd name="connsiteY245" fmla="*/ 2965907 h 4341716"/>
              <a:gd name="connsiteX246" fmla="*/ 2762032 w 9336686"/>
              <a:gd name="connsiteY246" fmla="*/ 2968250 h 4341716"/>
              <a:gd name="connsiteX247" fmla="*/ 2762032 w 9336686"/>
              <a:gd name="connsiteY247" fmla="*/ 3113195 h 4341716"/>
              <a:gd name="connsiteX248" fmla="*/ 2683229 w 9336686"/>
              <a:gd name="connsiteY248" fmla="*/ 3232083 h 4341716"/>
              <a:gd name="connsiteX249" fmla="*/ 2635159 w 9336686"/>
              <a:gd name="connsiteY249" fmla="*/ 3241787 h 4341716"/>
              <a:gd name="connsiteX250" fmla="*/ 2635159 w 9336686"/>
              <a:gd name="connsiteY250" fmla="*/ 3242525 h 4341716"/>
              <a:gd name="connsiteX251" fmla="*/ 2611679 w 9336686"/>
              <a:gd name="connsiteY251" fmla="*/ 3244892 h 4341716"/>
              <a:gd name="connsiteX252" fmla="*/ 2534615 w 9336686"/>
              <a:gd name="connsiteY252" fmla="*/ 3291336 h 4341716"/>
              <a:gd name="connsiteX253" fmla="*/ 2512827 w 9336686"/>
              <a:gd name="connsiteY253" fmla="*/ 3329312 h 4341716"/>
              <a:gd name="connsiteX254" fmla="*/ 2512827 w 9336686"/>
              <a:gd name="connsiteY254" fmla="*/ 3454880 h 4341716"/>
              <a:gd name="connsiteX255" fmla="*/ 2434024 w 9336686"/>
              <a:gd name="connsiteY255" fmla="*/ 3573768 h 4341716"/>
              <a:gd name="connsiteX256" fmla="*/ 2385954 w 9336686"/>
              <a:gd name="connsiteY256" fmla="*/ 3583472 h 4341716"/>
              <a:gd name="connsiteX257" fmla="*/ 2385954 w 9336686"/>
              <a:gd name="connsiteY257" fmla="*/ 3584210 h 4341716"/>
              <a:gd name="connsiteX258" fmla="*/ 2362474 w 9336686"/>
              <a:gd name="connsiteY258" fmla="*/ 3586577 h 4341716"/>
              <a:gd name="connsiteX259" fmla="*/ 2285410 w 9336686"/>
              <a:gd name="connsiteY259" fmla="*/ 3633021 h 4341716"/>
              <a:gd name="connsiteX260" fmla="*/ 2273449 w 9336686"/>
              <a:gd name="connsiteY260" fmla="*/ 3653869 h 4341716"/>
              <a:gd name="connsiteX261" fmla="*/ 2273449 w 9336686"/>
              <a:gd name="connsiteY261" fmla="*/ 3867367 h 4341716"/>
              <a:gd name="connsiteX262" fmla="*/ 2144423 w 9336686"/>
              <a:gd name="connsiteY262" fmla="*/ 3996394 h 4341716"/>
              <a:gd name="connsiteX263" fmla="*/ 2144424 w 9336686"/>
              <a:gd name="connsiteY263" fmla="*/ 3996393 h 4341716"/>
              <a:gd name="connsiteX264" fmla="*/ 2015396 w 9336686"/>
              <a:gd name="connsiteY264" fmla="*/ 3867366 h 4341716"/>
              <a:gd name="connsiteX265" fmla="*/ 2015396 w 9336686"/>
              <a:gd name="connsiteY265" fmla="*/ 3400197 h 4341716"/>
              <a:gd name="connsiteX266" fmla="*/ 2007195 w 9336686"/>
              <a:gd name="connsiteY266" fmla="*/ 3353726 h 4341716"/>
              <a:gd name="connsiteX267" fmla="*/ 1907467 w 9336686"/>
              <a:gd name="connsiteY267" fmla="*/ 3267777 h 4341716"/>
              <a:gd name="connsiteX268" fmla="*/ 1883987 w 9336686"/>
              <a:gd name="connsiteY268" fmla="*/ 3265410 h 4341716"/>
              <a:gd name="connsiteX269" fmla="*/ 1883987 w 9336686"/>
              <a:gd name="connsiteY269" fmla="*/ 3264044 h 4341716"/>
              <a:gd name="connsiteX270" fmla="*/ 1840187 w 9336686"/>
              <a:gd name="connsiteY270" fmla="*/ 3255202 h 4341716"/>
              <a:gd name="connsiteX271" fmla="*/ 1761383 w 9336686"/>
              <a:gd name="connsiteY271" fmla="*/ 3136314 h 4341716"/>
              <a:gd name="connsiteX272" fmla="*/ 1761383 w 9336686"/>
              <a:gd name="connsiteY272" fmla="*/ 2996103 h 4341716"/>
              <a:gd name="connsiteX273" fmla="*/ 1755287 w 9336686"/>
              <a:gd name="connsiteY273" fmla="*/ 2965907 h 4341716"/>
              <a:gd name="connsiteX274" fmla="*/ 1636398 w 9336686"/>
              <a:gd name="connsiteY274" fmla="*/ 2887103 h 4341716"/>
              <a:gd name="connsiteX275" fmla="*/ 1517510 w 9336686"/>
              <a:gd name="connsiteY275" fmla="*/ 2965907 h 4341716"/>
              <a:gd name="connsiteX276" fmla="*/ 1515568 w 9336686"/>
              <a:gd name="connsiteY276" fmla="*/ 2975527 h 4341716"/>
              <a:gd name="connsiteX277" fmla="*/ 1515568 w 9336686"/>
              <a:gd name="connsiteY277" fmla="*/ 3239907 h 4341716"/>
              <a:gd name="connsiteX278" fmla="*/ 1386541 w 9336686"/>
              <a:gd name="connsiteY278" fmla="*/ 3368934 h 4341716"/>
              <a:gd name="connsiteX279" fmla="*/ 1386542 w 9336686"/>
              <a:gd name="connsiteY279" fmla="*/ 3368933 h 4341716"/>
              <a:gd name="connsiteX280" fmla="*/ 1257514 w 9336686"/>
              <a:gd name="connsiteY280" fmla="*/ 3239906 h 4341716"/>
              <a:gd name="connsiteX281" fmla="*/ 1257514 w 9336686"/>
              <a:gd name="connsiteY281" fmla="*/ 2772737 h 4341716"/>
              <a:gd name="connsiteX282" fmla="*/ 1249314 w 9336686"/>
              <a:gd name="connsiteY282" fmla="*/ 2726266 h 4341716"/>
              <a:gd name="connsiteX283" fmla="*/ 1149584 w 9336686"/>
              <a:gd name="connsiteY283" fmla="*/ 2640317 h 4341716"/>
              <a:gd name="connsiteX284" fmla="*/ 1126104 w 9336686"/>
              <a:gd name="connsiteY284" fmla="*/ 2637950 h 4341716"/>
              <a:gd name="connsiteX285" fmla="*/ 1126104 w 9336686"/>
              <a:gd name="connsiteY285" fmla="*/ 2636584 h 4341716"/>
              <a:gd name="connsiteX286" fmla="*/ 1082305 w 9336686"/>
              <a:gd name="connsiteY286" fmla="*/ 2627742 h 4341716"/>
              <a:gd name="connsiteX287" fmla="*/ 1003500 w 9336686"/>
              <a:gd name="connsiteY287" fmla="*/ 2508854 h 4341716"/>
              <a:gd name="connsiteX288" fmla="*/ 1003500 w 9336686"/>
              <a:gd name="connsiteY288" fmla="*/ 2387433 h 4341716"/>
              <a:gd name="connsiteX289" fmla="*/ 1003269 w 9336686"/>
              <a:gd name="connsiteY289" fmla="*/ 2386290 h 4341716"/>
              <a:gd name="connsiteX290" fmla="*/ 884381 w 9336686"/>
              <a:gd name="connsiteY290" fmla="*/ 2307486 h 4341716"/>
              <a:gd name="connsiteX291" fmla="*/ 765494 w 9336686"/>
              <a:gd name="connsiteY291" fmla="*/ 2386290 h 4341716"/>
              <a:gd name="connsiteX292" fmla="*/ 762038 w 9336686"/>
              <a:gd name="connsiteY292" fmla="*/ 2403410 h 4341716"/>
              <a:gd name="connsiteX293" fmla="*/ 762038 w 9336686"/>
              <a:gd name="connsiteY293" fmla="*/ 2614672 h 4341716"/>
              <a:gd name="connsiteX294" fmla="*/ 683235 w 9336686"/>
              <a:gd name="connsiteY294" fmla="*/ 2733560 h 4341716"/>
              <a:gd name="connsiteX295" fmla="*/ 635165 w 9336686"/>
              <a:gd name="connsiteY295" fmla="*/ 2743264 h 4341716"/>
              <a:gd name="connsiteX296" fmla="*/ 635165 w 9336686"/>
              <a:gd name="connsiteY296" fmla="*/ 2744002 h 4341716"/>
              <a:gd name="connsiteX297" fmla="*/ 611685 w 9336686"/>
              <a:gd name="connsiteY297" fmla="*/ 2746369 h 4341716"/>
              <a:gd name="connsiteX298" fmla="*/ 534621 w 9336686"/>
              <a:gd name="connsiteY298" fmla="*/ 2792813 h 4341716"/>
              <a:gd name="connsiteX299" fmla="*/ 512066 w 9336686"/>
              <a:gd name="connsiteY299" fmla="*/ 2832126 h 4341716"/>
              <a:gd name="connsiteX300" fmla="*/ 512066 w 9336686"/>
              <a:gd name="connsiteY300" fmla="*/ 3531739 h 4341716"/>
              <a:gd name="connsiteX301" fmla="*/ 383039 w 9336686"/>
              <a:gd name="connsiteY301" fmla="*/ 3660766 h 4341716"/>
              <a:gd name="connsiteX302" fmla="*/ 383040 w 9336686"/>
              <a:gd name="connsiteY302" fmla="*/ 3660765 h 4341716"/>
              <a:gd name="connsiteX303" fmla="*/ 254013 w 9336686"/>
              <a:gd name="connsiteY303" fmla="*/ 3531738 h 4341716"/>
              <a:gd name="connsiteX304" fmla="*/ 254013 w 9336686"/>
              <a:gd name="connsiteY304" fmla="*/ 3064569 h 4341716"/>
              <a:gd name="connsiteX305" fmla="*/ 245812 w 9336686"/>
              <a:gd name="connsiteY305" fmla="*/ 3018098 h 4341716"/>
              <a:gd name="connsiteX306" fmla="*/ 146083 w 9336686"/>
              <a:gd name="connsiteY306" fmla="*/ 2932149 h 4341716"/>
              <a:gd name="connsiteX307" fmla="*/ 122603 w 9336686"/>
              <a:gd name="connsiteY307" fmla="*/ 2929782 h 4341716"/>
              <a:gd name="connsiteX308" fmla="*/ 122603 w 9336686"/>
              <a:gd name="connsiteY308" fmla="*/ 2928416 h 4341716"/>
              <a:gd name="connsiteX309" fmla="*/ 78803 w 9336686"/>
              <a:gd name="connsiteY309" fmla="*/ 2919574 h 4341716"/>
              <a:gd name="connsiteX310" fmla="*/ 22035 w 9336686"/>
              <a:gd name="connsiteY310" fmla="*/ 2872826 h 4341716"/>
              <a:gd name="connsiteX311" fmla="*/ 0 w 9336686"/>
              <a:gd name="connsiteY311" fmla="*/ 2800689 h 4341716"/>
              <a:gd name="connsiteX312" fmla="*/ 0 w 9336686"/>
              <a:gd name="connsiteY312" fmla="*/ 783111 h 4341716"/>
              <a:gd name="connsiteX313" fmla="*/ 129027 w 9336686"/>
              <a:gd name="connsiteY313" fmla="*/ 654084 h 4341716"/>
              <a:gd name="connsiteX314" fmla="*/ 129026 w 9336686"/>
              <a:gd name="connsiteY314" fmla="*/ 654085 h 4341716"/>
              <a:gd name="connsiteX315" fmla="*/ 258053 w 9336686"/>
              <a:gd name="connsiteY315" fmla="*/ 783112 h 4341716"/>
              <a:gd name="connsiteX316" fmla="*/ 258053 w 9336686"/>
              <a:gd name="connsiteY316" fmla="*/ 1405848 h 4341716"/>
              <a:gd name="connsiteX317" fmla="*/ 274283 w 9336686"/>
              <a:gd name="connsiteY317" fmla="*/ 1432599 h 4341716"/>
              <a:gd name="connsiteX318" fmla="*/ 373847 w 9336686"/>
              <a:gd name="connsiteY318" fmla="*/ 1479553 h 4341716"/>
              <a:gd name="connsiteX319" fmla="*/ 492735 w 9336686"/>
              <a:gd name="connsiteY319" fmla="*/ 1400749 h 4341716"/>
              <a:gd name="connsiteX320" fmla="*/ 494536 w 9336686"/>
              <a:gd name="connsiteY320" fmla="*/ 1391827 h 4341716"/>
              <a:gd name="connsiteX321" fmla="*/ 494536 w 9336686"/>
              <a:gd name="connsiteY321" fmla="*/ 964051 h 4341716"/>
              <a:gd name="connsiteX322" fmla="*/ 623563 w 9336686"/>
              <a:gd name="connsiteY322" fmla="*/ 835024 h 4341716"/>
              <a:gd name="connsiteX323" fmla="*/ 623562 w 9336686"/>
              <a:gd name="connsiteY323" fmla="*/ 835025 h 4341716"/>
              <a:gd name="connsiteX324" fmla="*/ 752589 w 9336686"/>
              <a:gd name="connsiteY324" fmla="*/ 964052 h 4341716"/>
              <a:gd name="connsiteX325" fmla="*/ 752589 w 9336686"/>
              <a:gd name="connsiteY325" fmla="*/ 2136650 h 4341716"/>
              <a:gd name="connsiteX326" fmla="*/ 752590 w 9336686"/>
              <a:gd name="connsiteY326" fmla="*/ 2136650 h 4341716"/>
              <a:gd name="connsiteX327" fmla="*/ 752590 w 9336686"/>
              <a:gd name="connsiteY327" fmla="*/ 947529 h 4341716"/>
              <a:gd name="connsiteX328" fmla="*/ 762728 w 9336686"/>
              <a:gd name="connsiteY328" fmla="*/ 997748 h 4341716"/>
              <a:gd name="connsiteX329" fmla="*/ 881616 w 9336686"/>
              <a:gd name="connsiteY329" fmla="*/ 1076552 h 4341716"/>
              <a:gd name="connsiteX330" fmla="*/ 1000503 w 9336686"/>
              <a:gd name="connsiteY330" fmla="*/ 997748 h 4341716"/>
              <a:gd name="connsiteX331" fmla="*/ 1010267 w 9336686"/>
              <a:gd name="connsiteY331" fmla="*/ 949388 h 4341716"/>
              <a:gd name="connsiteX332" fmla="*/ 1010267 w 9336686"/>
              <a:gd name="connsiteY332" fmla="*/ 362986 h 4341716"/>
              <a:gd name="connsiteX333" fmla="*/ 1139294 w 9336686"/>
              <a:gd name="connsiteY333" fmla="*/ 233959 h 4341716"/>
              <a:gd name="connsiteX334" fmla="*/ 1139293 w 9336686"/>
              <a:gd name="connsiteY334" fmla="*/ 233960 h 4341716"/>
              <a:gd name="connsiteX335" fmla="*/ 1268320 w 9336686"/>
              <a:gd name="connsiteY335" fmla="*/ 362987 h 4341716"/>
              <a:gd name="connsiteX336" fmla="*/ 1268320 w 9336686"/>
              <a:gd name="connsiteY336" fmla="*/ 2136650 h 4341716"/>
              <a:gd name="connsiteX337" fmla="*/ 1268321 w 9336686"/>
              <a:gd name="connsiteY337" fmla="*/ 1259949 h 4341716"/>
              <a:gd name="connsiteX338" fmla="*/ 1278459 w 9336686"/>
              <a:gd name="connsiteY338" fmla="*/ 1310168 h 4341716"/>
              <a:gd name="connsiteX339" fmla="*/ 1397347 w 9336686"/>
              <a:gd name="connsiteY339" fmla="*/ 1388972 h 4341716"/>
              <a:gd name="connsiteX340" fmla="*/ 1516234 w 9336686"/>
              <a:gd name="connsiteY340" fmla="*/ 1310168 h 4341716"/>
              <a:gd name="connsiteX341" fmla="*/ 1519832 w 9336686"/>
              <a:gd name="connsiteY341" fmla="*/ 1292349 h 4341716"/>
              <a:gd name="connsiteX342" fmla="*/ 1519832 w 9336686"/>
              <a:gd name="connsiteY342" fmla="*/ 983403 h 4341716"/>
              <a:gd name="connsiteX343" fmla="*/ 1648859 w 9336686"/>
              <a:gd name="connsiteY343" fmla="*/ 854376 h 4341716"/>
              <a:gd name="connsiteX344" fmla="*/ 1648858 w 9336686"/>
              <a:gd name="connsiteY344" fmla="*/ 854377 h 4341716"/>
              <a:gd name="connsiteX345" fmla="*/ 1777885 w 9336686"/>
              <a:gd name="connsiteY345" fmla="*/ 983404 h 4341716"/>
              <a:gd name="connsiteX346" fmla="*/ 1777885 w 9336686"/>
              <a:gd name="connsiteY346" fmla="*/ 1363756 h 4341716"/>
              <a:gd name="connsiteX347" fmla="*/ 1785353 w 9336686"/>
              <a:gd name="connsiteY347" fmla="*/ 1400749 h 4341716"/>
              <a:gd name="connsiteX348" fmla="*/ 1904241 w 9336686"/>
              <a:gd name="connsiteY348" fmla="*/ 1479553 h 4341716"/>
              <a:gd name="connsiteX349" fmla="*/ 2033268 w 9336686"/>
              <a:gd name="connsiteY349" fmla="*/ 1350526 h 4341716"/>
              <a:gd name="connsiteX350" fmla="*/ 2033268 w 9336686"/>
              <a:gd name="connsiteY350" fmla="*/ 2136650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2 w 9336686"/>
              <a:gd name="connsiteY355" fmla="*/ 2136650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3 w 9336686"/>
              <a:gd name="connsiteY365" fmla="*/ 2136650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0 w 9336686"/>
              <a:gd name="connsiteY345" fmla="*/ 2136650 h 4341716"/>
              <a:gd name="connsiteX346" fmla="*/ 1268321 w 9336686"/>
              <a:gd name="connsiteY346" fmla="*/ 1259949 h 4341716"/>
              <a:gd name="connsiteX347" fmla="*/ 1278459 w 9336686"/>
              <a:gd name="connsiteY347" fmla="*/ 1310168 h 4341716"/>
              <a:gd name="connsiteX348" fmla="*/ 1397347 w 9336686"/>
              <a:gd name="connsiteY348" fmla="*/ 1388972 h 4341716"/>
              <a:gd name="connsiteX349" fmla="*/ 1516234 w 9336686"/>
              <a:gd name="connsiteY349" fmla="*/ 1310168 h 4341716"/>
              <a:gd name="connsiteX350" fmla="*/ 1519832 w 9336686"/>
              <a:gd name="connsiteY350" fmla="*/ 1292349 h 4341716"/>
              <a:gd name="connsiteX351" fmla="*/ 1519832 w 9336686"/>
              <a:gd name="connsiteY351" fmla="*/ 983403 h 4341716"/>
              <a:gd name="connsiteX352" fmla="*/ 1648859 w 9336686"/>
              <a:gd name="connsiteY352" fmla="*/ 854376 h 4341716"/>
              <a:gd name="connsiteX353" fmla="*/ 1648858 w 9336686"/>
              <a:gd name="connsiteY353" fmla="*/ 854377 h 4341716"/>
              <a:gd name="connsiteX354" fmla="*/ 1777885 w 9336686"/>
              <a:gd name="connsiteY354" fmla="*/ 983404 h 4341716"/>
              <a:gd name="connsiteX355" fmla="*/ 1777885 w 9336686"/>
              <a:gd name="connsiteY355" fmla="*/ 1363756 h 4341716"/>
              <a:gd name="connsiteX356" fmla="*/ 1785353 w 9336686"/>
              <a:gd name="connsiteY356" fmla="*/ 1400749 h 4341716"/>
              <a:gd name="connsiteX357" fmla="*/ 1904241 w 9336686"/>
              <a:gd name="connsiteY357" fmla="*/ 1479553 h 4341716"/>
              <a:gd name="connsiteX358" fmla="*/ 2033268 w 9336686"/>
              <a:gd name="connsiteY358" fmla="*/ 1350526 h 4341716"/>
              <a:gd name="connsiteX359" fmla="*/ 2033268 w 9336686"/>
              <a:gd name="connsiteY359" fmla="*/ 2136650 h 4341716"/>
              <a:gd name="connsiteX360" fmla="*/ 2033269 w 9336686"/>
              <a:gd name="connsiteY360" fmla="*/ 580034 h 4341716"/>
              <a:gd name="connsiteX361" fmla="*/ 2162296 w 9336686"/>
              <a:gd name="connsiteY361" fmla="*/ 451007 h 4341716"/>
              <a:gd name="connsiteX362" fmla="*/ 2162295 w 9336686"/>
              <a:gd name="connsiteY362" fmla="*/ 451008 h 4341716"/>
              <a:gd name="connsiteX363" fmla="*/ 2291322 w 9336686"/>
              <a:gd name="connsiteY363" fmla="*/ 580035 h 4341716"/>
              <a:gd name="connsiteX364" fmla="*/ 2291322 w 9336686"/>
              <a:gd name="connsiteY364" fmla="*/ 2136650 h 4341716"/>
              <a:gd name="connsiteX365" fmla="*/ 2291323 w 9336686"/>
              <a:gd name="connsiteY365" fmla="*/ 563512 h 4341716"/>
              <a:gd name="connsiteX366" fmla="*/ 2301461 w 9336686"/>
              <a:gd name="connsiteY366" fmla="*/ 613731 h 4341716"/>
              <a:gd name="connsiteX367" fmla="*/ 2420349 w 9336686"/>
              <a:gd name="connsiteY367" fmla="*/ 692535 h 4341716"/>
              <a:gd name="connsiteX368" fmla="*/ 2539236 w 9336686"/>
              <a:gd name="connsiteY368" fmla="*/ 613731 h 4341716"/>
              <a:gd name="connsiteX369" fmla="*/ 2549000 w 9336686"/>
              <a:gd name="connsiteY369" fmla="*/ 565370 h 4341716"/>
              <a:gd name="connsiteX370" fmla="*/ 2549000 w 9336686"/>
              <a:gd name="connsiteY370" fmla="*/ 480031 h 4341716"/>
              <a:gd name="connsiteX371" fmla="*/ 2678027 w 9336686"/>
              <a:gd name="connsiteY371" fmla="*/ 351004 h 4341716"/>
              <a:gd name="connsiteX372" fmla="*/ 2678026 w 9336686"/>
              <a:gd name="connsiteY372" fmla="*/ 351005 h 4341716"/>
              <a:gd name="connsiteX373" fmla="*/ 2807053 w 9336686"/>
              <a:gd name="connsiteY373" fmla="*/ 480032 h 4341716"/>
              <a:gd name="connsiteX374" fmla="*/ 2807053 w 9336686"/>
              <a:gd name="connsiteY374" fmla="*/ 2136650 h 4341716"/>
              <a:gd name="connsiteX375" fmla="*/ 2807054 w 9336686"/>
              <a:gd name="connsiteY375" fmla="*/ 1074052 h 4341716"/>
              <a:gd name="connsiteX376" fmla="*/ 2817192 w 9336686"/>
              <a:gd name="connsiteY376" fmla="*/ 1124271 h 4341716"/>
              <a:gd name="connsiteX377" fmla="*/ 2936080 w 9336686"/>
              <a:gd name="connsiteY377" fmla="*/ 1203075 h 4341716"/>
              <a:gd name="connsiteX378" fmla="*/ 3054967 w 9336686"/>
              <a:gd name="connsiteY378" fmla="*/ 1124271 h 4341716"/>
              <a:gd name="connsiteX379" fmla="*/ 3058565 w 9336686"/>
              <a:gd name="connsiteY379" fmla="*/ 1106452 h 4341716"/>
              <a:gd name="connsiteX380" fmla="*/ 3058565 w 9336686"/>
              <a:gd name="connsiteY380" fmla="*/ 1017534 h 4341716"/>
              <a:gd name="connsiteX381" fmla="*/ 3187592 w 9336686"/>
              <a:gd name="connsiteY381" fmla="*/ 888507 h 4341716"/>
              <a:gd name="connsiteX382" fmla="*/ 3187591 w 9336686"/>
              <a:gd name="connsiteY382" fmla="*/ 888508 h 4341716"/>
              <a:gd name="connsiteX383" fmla="*/ 3316618 w 9336686"/>
              <a:gd name="connsiteY383" fmla="*/ 1017535 h 4341716"/>
              <a:gd name="connsiteX384" fmla="*/ 3316618 w 9336686"/>
              <a:gd name="connsiteY384" fmla="*/ 1087278 h 4341716"/>
              <a:gd name="connsiteX385" fmla="*/ 3324086 w 9336686"/>
              <a:gd name="connsiteY385" fmla="*/ 1124271 h 4341716"/>
              <a:gd name="connsiteX386" fmla="*/ 3442974 w 9336686"/>
              <a:gd name="connsiteY386" fmla="*/ 1203075 h 4341716"/>
              <a:gd name="connsiteX387" fmla="*/ 3561862 w 9336686"/>
              <a:gd name="connsiteY387" fmla="*/ 1124271 h 4341716"/>
              <a:gd name="connsiteX388" fmla="*/ 3571625 w 9336686"/>
              <a:gd name="connsiteY388" fmla="*/ 1075911 h 4341716"/>
              <a:gd name="connsiteX389" fmla="*/ 3571625 w 9336686"/>
              <a:gd name="connsiteY389" fmla="*/ 783111 h 4341716"/>
              <a:gd name="connsiteX390" fmla="*/ 3700652 w 9336686"/>
              <a:gd name="connsiteY390" fmla="*/ 654084 h 4341716"/>
              <a:gd name="connsiteX391" fmla="*/ 3700651 w 9336686"/>
              <a:gd name="connsiteY391" fmla="*/ 654085 h 4341716"/>
              <a:gd name="connsiteX392" fmla="*/ 3829678 w 9336686"/>
              <a:gd name="connsiteY392" fmla="*/ 783112 h 4341716"/>
              <a:gd name="connsiteX393" fmla="*/ 3829678 w 9336686"/>
              <a:gd name="connsiteY393" fmla="*/ 1405848 h 4341716"/>
              <a:gd name="connsiteX394" fmla="*/ 3845908 w 9336686"/>
              <a:gd name="connsiteY394" fmla="*/ 1432599 h 4341716"/>
              <a:gd name="connsiteX395" fmla="*/ 3945472 w 9336686"/>
              <a:gd name="connsiteY395" fmla="*/ 1479553 h 4341716"/>
              <a:gd name="connsiteX396" fmla="*/ 4036708 w 9336686"/>
              <a:gd name="connsiteY396" fmla="*/ 1441762 h 4341716"/>
              <a:gd name="connsiteX397" fmla="*/ 4062914 w 9336686"/>
              <a:gd name="connsiteY397" fmla="*/ 1402893 h 4341716"/>
              <a:gd name="connsiteX398" fmla="*/ 4062914 w 9336686"/>
              <a:gd name="connsiteY398" fmla="*/ 1326765 h 4341716"/>
              <a:gd name="connsiteX399" fmla="*/ 4141718 w 9336686"/>
              <a:gd name="connsiteY399" fmla="*/ 1207877 h 4341716"/>
              <a:gd name="connsiteX400" fmla="*/ 4185518 w 9336686"/>
              <a:gd name="connsiteY400" fmla="*/ 1199035 h 4341716"/>
              <a:gd name="connsiteX401" fmla="*/ 4185518 w 9336686"/>
              <a:gd name="connsiteY401" fmla="*/ 1197669 h 4341716"/>
              <a:gd name="connsiteX402" fmla="*/ 4208998 w 9336686"/>
              <a:gd name="connsiteY402" fmla="*/ 1195302 h 4341716"/>
              <a:gd name="connsiteX403" fmla="*/ 4308727 w 9336686"/>
              <a:gd name="connsiteY403" fmla="*/ 1109353 h 4341716"/>
              <a:gd name="connsiteX404" fmla="*/ 4316928 w 9336686"/>
              <a:gd name="connsiteY404" fmla="*/ 1062882 h 4341716"/>
              <a:gd name="connsiteX405" fmla="*/ 4316928 w 9336686"/>
              <a:gd name="connsiteY405" fmla="*/ 595713 h 4341716"/>
              <a:gd name="connsiteX406" fmla="*/ 4445955 w 9336686"/>
              <a:gd name="connsiteY406" fmla="*/ 466686 h 4341716"/>
              <a:gd name="connsiteX407" fmla="*/ 4445954 w 9336686"/>
              <a:gd name="connsiteY407" fmla="*/ 466685 h 4341716"/>
              <a:gd name="connsiteX408" fmla="*/ 4574981 w 9336686"/>
              <a:gd name="connsiteY408" fmla="*/ 595712 h 4341716"/>
              <a:gd name="connsiteX409" fmla="*/ 4574981 w 9336686"/>
              <a:gd name="connsiteY409" fmla="*/ 916347 h 4341716"/>
              <a:gd name="connsiteX410" fmla="*/ 4592149 w 9336686"/>
              <a:gd name="connsiteY410" fmla="*/ 944642 h 4341716"/>
              <a:gd name="connsiteX411" fmla="*/ 4691712 w 9336686"/>
              <a:gd name="connsiteY411" fmla="*/ 991596 h 4341716"/>
              <a:gd name="connsiteX412" fmla="*/ 4810600 w 9336686"/>
              <a:gd name="connsiteY412" fmla="*/ 912792 h 4341716"/>
              <a:gd name="connsiteX413" fmla="*/ 4816700 w 9336686"/>
              <a:gd name="connsiteY413" fmla="*/ 882576 h 4341716"/>
              <a:gd name="connsiteX414" fmla="*/ 4816700 w 9336686"/>
              <a:gd name="connsiteY414" fmla="*/ 275141 h 4341716"/>
              <a:gd name="connsiteX415" fmla="*/ 4945727 w 9336686"/>
              <a:gd name="connsiteY415" fmla="*/ 146114 h 4341716"/>
              <a:gd name="connsiteX416" fmla="*/ 4945726 w 9336686"/>
              <a:gd name="connsiteY416" fmla="*/ 146115 h 4341716"/>
              <a:gd name="connsiteX417" fmla="*/ 5074753 w 9336686"/>
              <a:gd name="connsiteY417" fmla="*/ 275142 h 4341716"/>
              <a:gd name="connsiteX418" fmla="*/ 5074753 w 9336686"/>
              <a:gd name="connsiteY418" fmla="*/ 386500 h 4341716"/>
              <a:gd name="connsiteX419" fmla="*/ 5076579 w 9336686"/>
              <a:gd name="connsiteY419" fmla="*/ 395545 h 4341716"/>
              <a:gd name="connsiteX420" fmla="*/ 5195465 w 9336686"/>
              <a:gd name="connsiteY420" fmla="*/ 474349 h 4341716"/>
              <a:gd name="connsiteX421" fmla="*/ 5314353 w 9336686"/>
              <a:gd name="connsiteY421" fmla="*/ 395545 h 4341716"/>
              <a:gd name="connsiteX422" fmla="*/ 5318490 w 9336686"/>
              <a:gd name="connsiteY422" fmla="*/ 375052 h 4341716"/>
              <a:gd name="connsiteX423" fmla="*/ 5318490 w 9336686"/>
              <a:gd name="connsiteY423" fmla="*/ 129027 h 4341716"/>
              <a:gd name="connsiteX424" fmla="*/ 5447517 w 9336686"/>
              <a:gd name="connsiteY42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8 w 9336686"/>
              <a:gd name="connsiteY358" fmla="*/ 2136650 h 4341716"/>
              <a:gd name="connsiteX359" fmla="*/ 2033269 w 9336686"/>
              <a:gd name="connsiteY359" fmla="*/ 580034 h 4341716"/>
              <a:gd name="connsiteX360" fmla="*/ 2162296 w 9336686"/>
              <a:gd name="connsiteY360" fmla="*/ 451007 h 4341716"/>
              <a:gd name="connsiteX361" fmla="*/ 2162295 w 9336686"/>
              <a:gd name="connsiteY361" fmla="*/ 451008 h 4341716"/>
              <a:gd name="connsiteX362" fmla="*/ 2291322 w 9336686"/>
              <a:gd name="connsiteY362" fmla="*/ 580035 h 4341716"/>
              <a:gd name="connsiteX363" fmla="*/ 2291322 w 9336686"/>
              <a:gd name="connsiteY363" fmla="*/ 2136650 h 4341716"/>
              <a:gd name="connsiteX364" fmla="*/ 2291323 w 9336686"/>
              <a:gd name="connsiteY364" fmla="*/ 563512 h 4341716"/>
              <a:gd name="connsiteX365" fmla="*/ 2301461 w 9336686"/>
              <a:gd name="connsiteY365" fmla="*/ 613731 h 4341716"/>
              <a:gd name="connsiteX366" fmla="*/ 2420349 w 9336686"/>
              <a:gd name="connsiteY366" fmla="*/ 692535 h 4341716"/>
              <a:gd name="connsiteX367" fmla="*/ 2539236 w 9336686"/>
              <a:gd name="connsiteY367" fmla="*/ 613731 h 4341716"/>
              <a:gd name="connsiteX368" fmla="*/ 2549000 w 9336686"/>
              <a:gd name="connsiteY368" fmla="*/ 565370 h 4341716"/>
              <a:gd name="connsiteX369" fmla="*/ 2549000 w 9336686"/>
              <a:gd name="connsiteY369" fmla="*/ 480031 h 4341716"/>
              <a:gd name="connsiteX370" fmla="*/ 2678027 w 9336686"/>
              <a:gd name="connsiteY370" fmla="*/ 351004 h 4341716"/>
              <a:gd name="connsiteX371" fmla="*/ 2678026 w 9336686"/>
              <a:gd name="connsiteY371" fmla="*/ 351005 h 4341716"/>
              <a:gd name="connsiteX372" fmla="*/ 2807053 w 9336686"/>
              <a:gd name="connsiteY372" fmla="*/ 480032 h 4341716"/>
              <a:gd name="connsiteX373" fmla="*/ 2807053 w 9336686"/>
              <a:gd name="connsiteY373" fmla="*/ 2136650 h 4341716"/>
              <a:gd name="connsiteX374" fmla="*/ 2807054 w 9336686"/>
              <a:gd name="connsiteY374" fmla="*/ 1074052 h 4341716"/>
              <a:gd name="connsiteX375" fmla="*/ 2817192 w 9336686"/>
              <a:gd name="connsiteY375" fmla="*/ 1124271 h 4341716"/>
              <a:gd name="connsiteX376" fmla="*/ 2936080 w 9336686"/>
              <a:gd name="connsiteY376" fmla="*/ 1203075 h 4341716"/>
              <a:gd name="connsiteX377" fmla="*/ 3054967 w 9336686"/>
              <a:gd name="connsiteY377" fmla="*/ 1124271 h 4341716"/>
              <a:gd name="connsiteX378" fmla="*/ 3058565 w 9336686"/>
              <a:gd name="connsiteY378" fmla="*/ 1106452 h 4341716"/>
              <a:gd name="connsiteX379" fmla="*/ 3058565 w 9336686"/>
              <a:gd name="connsiteY379" fmla="*/ 1017534 h 4341716"/>
              <a:gd name="connsiteX380" fmla="*/ 3187592 w 9336686"/>
              <a:gd name="connsiteY380" fmla="*/ 888507 h 4341716"/>
              <a:gd name="connsiteX381" fmla="*/ 3187591 w 9336686"/>
              <a:gd name="connsiteY381" fmla="*/ 888508 h 4341716"/>
              <a:gd name="connsiteX382" fmla="*/ 3316618 w 9336686"/>
              <a:gd name="connsiteY382" fmla="*/ 1017535 h 4341716"/>
              <a:gd name="connsiteX383" fmla="*/ 3316618 w 9336686"/>
              <a:gd name="connsiteY383" fmla="*/ 1087278 h 4341716"/>
              <a:gd name="connsiteX384" fmla="*/ 3324086 w 9336686"/>
              <a:gd name="connsiteY384" fmla="*/ 1124271 h 4341716"/>
              <a:gd name="connsiteX385" fmla="*/ 3442974 w 9336686"/>
              <a:gd name="connsiteY385" fmla="*/ 1203075 h 4341716"/>
              <a:gd name="connsiteX386" fmla="*/ 3561862 w 9336686"/>
              <a:gd name="connsiteY386" fmla="*/ 1124271 h 4341716"/>
              <a:gd name="connsiteX387" fmla="*/ 3571625 w 9336686"/>
              <a:gd name="connsiteY387" fmla="*/ 1075911 h 4341716"/>
              <a:gd name="connsiteX388" fmla="*/ 3571625 w 9336686"/>
              <a:gd name="connsiteY388" fmla="*/ 783111 h 4341716"/>
              <a:gd name="connsiteX389" fmla="*/ 3700652 w 9336686"/>
              <a:gd name="connsiteY389" fmla="*/ 654084 h 4341716"/>
              <a:gd name="connsiteX390" fmla="*/ 3700651 w 9336686"/>
              <a:gd name="connsiteY390" fmla="*/ 654085 h 4341716"/>
              <a:gd name="connsiteX391" fmla="*/ 3829678 w 9336686"/>
              <a:gd name="connsiteY391" fmla="*/ 783112 h 4341716"/>
              <a:gd name="connsiteX392" fmla="*/ 3829678 w 9336686"/>
              <a:gd name="connsiteY392" fmla="*/ 1405848 h 4341716"/>
              <a:gd name="connsiteX393" fmla="*/ 3845908 w 9336686"/>
              <a:gd name="connsiteY393" fmla="*/ 1432599 h 4341716"/>
              <a:gd name="connsiteX394" fmla="*/ 3945472 w 9336686"/>
              <a:gd name="connsiteY394" fmla="*/ 1479553 h 4341716"/>
              <a:gd name="connsiteX395" fmla="*/ 4036708 w 9336686"/>
              <a:gd name="connsiteY395" fmla="*/ 1441762 h 4341716"/>
              <a:gd name="connsiteX396" fmla="*/ 4062914 w 9336686"/>
              <a:gd name="connsiteY396" fmla="*/ 1402893 h 4341716"/>
              <a:gd name="connsiteX397" fmla="*/ 4062914 w 9336686"/>
              <a:gd name="connsiteY397" fmla="*/ 1326765 h 4341716"/>
              <a:gd name="connsiteX398" fmla="*/ 4141718 w 9336686"/>
              <a:gd name="connsiteY398" fmla="*/ 1207877 h 4341716"/>
              <a:gd name="connsiteX399" fmla="*/ 4185518 w 9336686"/>
              <a:gd name="connsiteY399" fmla="*/ 1199035 h 4341716"/>
              <a:gd name="connsiteX400" fmla="*/ 4185518 w 9336686"/>
              <a:gd name="connsiteY400" fmla="*/ 1197669 h 4341716"/>
              <a:gd name="connsiteX401" fmla="*/ 4208998 w 9336686"/>
              <a:gd name="connsiteY401" fmla="*/ 1195302 h 4341716"/>
              <a:gd name="connsiteX402" fmla="*/ 4308727 w 9336686"/>
              <a:gd name="connsiteY402" fmla="*/ 1109353 h 4341716"/>
              <a:gd name="connsiteX403" fmla="*/ 4316928 w 9336686"/>
              <a:gd name="connsiteY403" fmla="*/ 1062882 h 4341716"/>
              <a:gd name="connsiteX404" fmla="*/ 4316928 w 9336686"/>
              <a:gd name="connsiteY404" fmla="*/ 595713 h 4341716"/>
              <a:gd name="connsiteX405" fmla="*/ 4445955 w 9336686"/>
              <a:gd name="connsiteY405" fmla="*/ 466686 h 4341716"/>
              <a:gd name="connsiteX406" fmla="*/ 4445954 w 9336686"/>
              <a:gd name="connsiteY406" fmla="*/ 466685 h 4341716"/>
              <a:gd name="connsiteX407" fmla="*/ 4574981 w 9336686"/>
              <a:gd name="connsiteY407" fmla="*/ 595712 h 4341716"/>
              <a:gd name="connsiteX408" fmla="*/ 4574981 w 9336686"/>
              <a:gd name="connsiteY408" fmla="*/ 916347 h 4341716"/>
              <a:gd name="connsiteX409" fmla="*/ 4592149 w 9336686"/>
              <a:gd name="connsiteY409" fmla="*/ 944642 h 4341716"/>
              <a:gd name="connsiteX410" fmla="*/ 4691712 w 9336686"/>
              <a:gd name="connsiteY410" fmla="*/ 991596 h 4341716"/>
              <a:gd name="connsiteX411" fmla="*/ 4810600 w 9336686"/>
              <a:gd name="connsiteY411" fmla="*/ 912792 h 4341716"/>
              <a:gd name="connsiteX412" fmla="*/ 4816700 w 9336686"/>
              <a:gd name="connsiteY412" fmla="*/ 882576 h 4341716"/>
              <a:gd name="connsiteX413" fmla="*/ 4816700 w 9336686"/>
              <a:gd name="connsiteY413" fmla="*/ 275141 h 4341716"/>
              <a:gd name="connsiteX414" fmla="*/ 4945727 w 9336686"/>
              <a:gd name="connsiteY414" fmla="*/ 146114 h 4341716"/>
              <a:gd name="connsiteX415" fmla="*/ 4945726 w 9336686"/>
              <a:gd name="connsiteY415" fmla="*/ 146115 h 4341716"/>
              <a:gd name="connsiteX416" fmla="*/ 5074753 w 9336686"/>
              <a:gd name="connsiteY416" fmla="*/ 275142 h 4341716"/>
              <a:gd name="connsiteX417" fmla="*/ 5074753 w 9336686"/>
              <a:gd name="connsiteY417" fmla="*/ 386500 h 4341716"/>
              <a:gd name="connsiteX418" fmla="*/ 5076579 w 9336686"/>
              <a:gd name="connsiteY418" fmla="*/ 395545 h 4341716"/>
              <a:gd name="connsiteX419" fmla="*/ 5195465 w 9336686"/>
              <a:gd name="connsiteY419" fmla="*/ 474349 h 4341716"/>
              <a:gd name="connsiteX420" fmla="*/ 5314353 w 9336686"/>
              <a:gd name="connsiteY420" fmla="*/ 395545 h 4341716"/>
              <a:gd name="connsiteX421" fmla="*/ 5318490 w 9336686"/>
              <a:gd name="connsiteY421" fmla="*/ 375052 h 4341716"/>
              <a:gd name="connsiteX422" fmla="*/ 5318490 w 9336686"/>
              <a:gd name="connsiteY422" fmla="*/ 129027 h 4341716"/>
              <a:gd name="connsiteX423" fmla="*/ 5447517 w 9336686"/>
              <a:gd name="connsiteY423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8 w 9336686"/>
              <a:gd name="connsiteY357" fmla="*/ 2136650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2 w 9336686"/>
              <a:gd name="connsiteY362" fmla="*/ 2136650 h 4341716"/>
              <a:gd name="connsiteX363" fmla="*/ 2291323 w 9336686"/>
              <a:gd name="connsiteY363" fmla="*/ 563512 h 4341716"/>
              <a:gd name="connsiteX364" fmla="*/ 2301461 w 9336686"/>
              <a:gd name="connsiteY364" fmla="*/ 613731 h 4341716"/>
              <a:gd name="connsiteX365" fmla="*/ 2420349 w 9336686"/>
              <a:gd name="connsiteY365" fmla="*/ 692535 h 4341716"/>
              <a:gd name="connsiteX366" fmla="*/ 2539236 w 9336686"/>
              <a:gd name="connsiteY366" fmla="*/ 613731 h 4341716"/>
              <a:gd name="connsiteX367" fmla="*/ 2549000 w 9336686"/>
              <a:gd name="connsiteY367" fmla="*/ 565370 h 4341716"/>
              <a:gd name="connsiteX368" fmla="*/ 2549000 w 9336686"/>
              <a:gd name="connsiteY368" fmla="*/ 480031 h 4341716"/>
              <a:gd name="connsiteX369" fmla="*/ 2678027 w 9336686"/>
              <a:gd name="connsiteY369" fmla="*/ 351004 h 4341716"/>
              <a:gd name="connsiteX370" fmla="*/ 2678026 w 9336686"/>
              <a:gd name="connsiteY370" fmla="*/ 351005 h 4341716"/>
              <a:gd name="connsiteX371" fmla="*/ 2807053 w 9336686"/>
              <a:gd name="connsiteY371" fmla="*/ 480032 h 4341716"/>
              <a:gd name="connsiteX372" fmla="*/ 2807053 w 9336686"/>
              <a:gd name="connsiteY372" fmla="*/ 2136650 h 4341716"/>
              <a:gd name="connsiteX373" fmla="*/ 2807054 w 9336686"/>
              <a:gd name="connsiteY373" fmla="*/ 1074052 h 4341716"/>
              <a:gd name="connsiteX374" fmla="*/ 2817192 w 9336686"/>
              <a:gd name="connsiteY374" fmla="*/ 1124271 h 4341716"/>
              <a:gd name="connsiteX375" fmla="*/ 2936080 w 9336686"/>
              <a:gd name="connsiteY375" fmla="*/ 1203075 h 4341716"/>
              <a:gd name="connsiteX376" fmla="*/ 3054967 w 9336686"/>
              <a:gd name="connsiteY376" fmla="*/ 1124271 h 4341716"/>
              <a:gd name="connsiteX377" fmla="*/ 3058565 w 9336686"/>
              <a:gd name="connsiteY377" fmla="*/ 1106452 h 4341716"/>
              <a:gd name="connsiteX378" fmla="*/ 3058565 w 9336686"/>
              <a:gd name="connsiteY378" fmla="*/ 1017534 h 4341716"/>
              <a:gd name="connsiteX379" fmla="*/ 3187592 w 9336686"/>
              <a:gd name="connsiteY379" fmla="*/ 888507 h 4341716"/>
              <a:gd name="connsiteX380" fmla="*/ 3187591 w 9336686"/>
              <a:gd name="connsiteY380" fmla="*/ 888508 h 4341716"/>
              <a:gd name="connsiteX381" fmla="*/ 3316618 w 9336686"/>
              <a:gd name="connsiteY381" fmla="*/ 1017535 h 4341716"/>
              <a:gd name="connsiteX382" fmla="*/ 3316618 w 9336686"/>
              <a:gd name="connsiteY382" fmla="*/ 1087278 h 4341716"/>
              <a:gd name="connsiteX383" fmla="*/ 3324086 w 9336686"/>
              <a:gd name="connsiteY383" fmla="*/ 1124271 h 4341716"/>
              <a:gd name="connsiteX384" fmla="*/ 3442974 w 9336686"/>
              <a:gd name="connsiteY384" fmla="*/ 1203075 h 4341716"/>
              <a:gd name="connsiteX385" fmla="*/ 3561862 w 9336686"/>
              <a:gd name="connsiteY385" fmla="*/ 1124271 h 4341716"/>
              <a:gd name="connsiteX386" fmla="*/ 3571625 w 9336686"/>
              <a:gd name="connsiteY386" fmla="*/ 1075911 h 4341716"/>
              <a:gd name="connsiteX387" fmla="*/ 3571625 w 9336686"/>
              <a:gd name="connsiteY387" fmla="*/ 783111 h 4341716"/>
              <a:gd name="connsiteX388" fmla="*/ 3700652 w 9336686"/>
              <a:gd name="connsiteY388" fmla="*/ 654084 h 4341716"/>
              <a:gd name="connsiteX389" fmla="*/ 3700651 w 9336686"/>
              <a:gd name="connsiteY389" fmla="*/ 654085 h 4341716"/>
              <a:gd name="connsiteX390" fmla="*/ 3829678 w 9336686"/>
              <a:gd name="connsiteY390" fmla="*/ 783112 h 4341716"/>
              <a:gd name="connsiteX391" fmla="*/ 3829678 w 9336686"/>
              <a:gd name="connsiteY391" fmla="*/ 1405848 h 4341716"/>
              <a:gd name="connsiteX392" fmla="*/ 3845908 w 9336686"/>
              <a:gd name="connsiteY392" fmla="*/ 1432599 h 4341716"/>
              <a:gd name="connsiteX393" fmla="*/ 3945472 w 9336686"/>
              <a:gd name="connsiteY393" fmla="*/ 1479553 h 4341716"/>
              <a:gd name="connsiteX394" fmla="*/ 4036708 w 9336686"/>
              <a:gd name="connsiteY394" fmla="*/ 1441762 h 4341716"/>
              <a:gd name="connsiteX395" fmla="*/ 4062914 w 9336686"/>
              <a:gd name="connsiteY395" fmla="*/ 1402893 h 4341716"/>
              <a:gd name="connsiteX396" fmla="*/ 4062914 w 9336686"/>
              <a:gd name="connsiteY396" fmla="*/ 1326765 h 4341716"/>
              <a:gd name="connsiteX397" fmla="*/ 4141718 w 9336686"/>
              <a:gd name="connsiteY397" fmla="*/ 1207877 h 4341716"/>
              <a:gd name="connsiteX398" fmla="*/ 4185518 w 9336686"/>
              <a:gd name="connsiteY398" fmla="*/ 1199035 h 4341716"/>
              <a:gd name="connsiteX399" fmla="*/ 4185518 w 9336686"/>
              <a:gd name="connsiteY399" fmla="*/ 1197669 h 4341716"/>
              <a:gd name="connsiteX400" fmla="*/ 4208998 w 9336686"/>
              <a:gd name="connsiteY400" fmla="*/ 1195302 h 4341716"/>
              <a:gd name="connsiteX401" fmla="*/ 4308727 w 9336686"/>
              <a:gd name="connsiteY401" fmla="*/ 1109353 h 4341716"/>
              <a:gd name="connsiteX402" fmla="*/ 4316928 w 9336686"/>
              <a:gd name="connsiteY402" fmla="*/ 1062882 h 4341716"/>
              <a:gd name="connsiteX403" fmla="*/ 4316928 w 9336686"/>
              <a:gd name="connsiteY403" fmla="*/ 595713 h 4341716"/>
              <a:gd name="connsiteX404" fmla="*/ 4445955 w 9336686"/>
              <a:gd name="connsiteY404" fmla="*/ 466686 h 4341716"/>
              <a:gd name="connsiteX405" fmla="*/ 4445954 w 9336686"/>
              <a:gd name="connsiteY405" fmla="*/ 466685 h 4341716"/>
              <a:gd name="connsiteX406" fmla="*/ 4574981 w 9336686"/>
              <a:gd name="connsiteY406" fmla="*/ 595712 h 4341716"/>
              <a:gd name="connsiteX407" fmla="*/ 4574981 w 9336686"/>
              <a:gd name="connsiteY407" fmla="*/ 916347 h 4341716"/>
              <a:gd name="connsiteX408" fmla="*/ 4592149 w 9336686"/>
              <a:gd name="connsiteY408" fmla="*/ 944642 h 4341716"/>
              <a:gd name="connsiteX409" fmla="*/ 4691712 w 9336686"/>
              <a:gd name="connsiteY409" fmla="*/ 991596 h 4341716"/>
              <a:gd name="connsiteX410" fmla="*/ 4810600 w 9336686"/>
              <a:gd name="connsiteY410" fmla="*/ 912792 h 4341716"/>
              <a:gd name="connsiteX411" fmla="*/ 4816700 w 9336686"/>
              <a:gd name="connsiteY411" fmla="*/ 882576 h 4341716"/>
              <a:gd name="connsiteX412" fmla="*/ 4816700 w 9336686"/>
              <a:gd name="connsiteY412" fmla="*/ 275141 h 4341716"/>
              <a:gd name="connsiteX413" fmla="*/ 4945727 w 9336686"/>
              <a:gd name="connsiteY413" fmla="*/ 146114 h 4341716"/>
              <a:gd name="connsiteX414" fmla="*/ 4945726 w 9336686"/>
              <a:gd name="connsiteY414" fmla="*/ 146115 h 4341716"/>
              <a:gd name="connsiteX415" fmla="*/ 5074753 w 9336686"/>
              <a:gd name="connsiteY415" fmla="*/ 275142 h 4341716"/>
              <a:gd name="connsiteX416" fmla="*/ 5074753 w 9336686"/>
              <a:gd name="connsiteY416" fmla="*/ 386500 h 4341716"/>
              <a:gd name="connsiteX417" fmla="*/ 5076579 w 9336686"/>
              <a:gd name="connsiteY417" fmla="*/ 395545 h 4341716"/>
              <a:gd name="connsiteX418" fmla="*/ 5195465 w 9336686"/>
              <a:gd name="connsiteY418" fmla="*/ 474349 h 4341716"/>
              <a:gd name="connsiteX419" fmla="*/ 5314353 w 9336686"/>
              <a:gd name="connsiteY419" fmla="*/ 395545 h 4341716"/>
              <a:gd name="connsiteX420" fmla="*/ 5318490 w 9336686"/>
              <a:gd name="connsiteY420" fmla="*/ 375052 h 4341716"/>
              <a:gd name="connsiteX421" fmla="*/ 5318490 w 9336686"/>
              <a:gd name="connsiteY421" fmla="*/ 129027 h 4341716"/>
              <a:gd name="connsiteX422" fmla="*/ 5447517 w 9336686"/>
              <a:gd name="connsiteY422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3 w 9336686"/>
              <a:gd name="connsiteY371" fmla="*/ 2136650 h 4341716"/>
              <a:gd name="connsiteX372" fmla="*/ 2807054 w 9336686"/>
              <a:gd name="connsiteY372" fmla="*/ 1074052 h 4341716"/>
              <a:gd name="connsiteX373" fmla="*/ 2817192 w 9336686"/>
              <a:gd name="connsiteY373" fmla="*/ 1124271 h 4341716"/>
              <a:gd name="connsiteX374" fmla="*/ 2936080 w 9336686"/>
              <a:gd name="connsiteY374" fmla="*/ 1203075 h 4341716"/>
              <a:gd name="connsiteX375" fmla="*/ 3054967 w 9336686"/>
              <a:gd name="connsiteY375" fmla="*/ 1124271 h 4341716"/>
              <a:gd name="connsiteX376" fmla="*/ 3058565 w 9336686"/>
              <a:gd name="connsiteY376" fmla="*/ 1106452 h 4341716"/>
              <a:gd name="connsiteX377" fmla="*/ 3058565 w 9336686"/>
              <a:gd name="connsiteY377" fmla="*/ 1017534 h 4341716"/>
              <a:gd name="connsiteX378" fmla="*/ 3187592 w 9336686"/>
              <a:gd name="connsiteY378" fmla="*/ 888507 h 4341716"/>
              <a:gd name="connsiteX379" fmla="*/ 3187591 w 9336686"/>
              <a:gd name="connsiteY379" fmla="*/ 888508 h 4341716"/>
              <a:gd name="connsiteX380" fmla="*/ 3316618 w 9336686"/>
              <a:gd name="connsiteY380" fmla="*/ 1017535 h 4341716"/>
              <a:gd name="connsiteX381" fmla="*/ 3316618 w 9336686"/>
              <a:gd name="connsiteY381" fmla="*/ 1087278 h 4341716"/>
              <a:gd name="connsiteX382" fmla="*/ 3324086 w 9336686"/>
              <a:gd name="connsiteY382" fmla="*/ 1124271 h 4341716"/>
              <a:gd name="connsiteX383" fmla="*/ 3442974 w 9336686"/>
              <a:gd name="connsiteY383" fmla="*/ 1203075 h 4341716"/>
              <a:gd name="connsiteX384" fmla="*/ 3561862 w 9336686"/>
              <a:gd name="connsiteY384" fmla="*/ 1124271 h 4341716"/>
              <a:gd name="connsiteX385" fmla="*/ 3571625 w 9336686"/>
              <a:gd name="connsiteY385" fmla="*/ 1075911 h 4341716"/>
              <a:gd name="connsiteX386" fmla="*/ 3571625 w 9336686"/>
              <a:gd name="connsiteY386" fmla="*/ 783111 h 4341716"/>
              <a:gd name="connsiteX387" fmla="*/ 3700652 w 9336686"/>
              <a:gd name="connsiteY387" fmla="*/ 654084 h 4341716"/>
              <a:gd name="connsiteX388" fmla="*/ 3700651 w 9336686"/>
              <a:gd name="connsiteY388" fmla="*/ 654085 h 4341716"/>
              <a:gd name="connsiteX389" fmla="*/ 3829678 w 9336686"/>
              <a:gd name="connsiteY389" fmla="*/ 783112 h 4341716"/>
              <a:gd name="connsiteX390" fmla="*/ 3829678 w 9336686"/>
              <a:gd name="connsiteY390" fmla="*/ 1405848 h 4341716"/>
              <a:gd name="connsiteX391" fmla="*/ 3845908 w 9336686"/>
              <a:gd name="connsiteY391" fmla="*/ 1432599 h 4341716"/>
              <a:gd name="connsiteX392" fmla="*/ 3945472 w 9336686"/>
              <a:gd name="connsiteY392" fmla="*/ 1479553 h 4341716"/>
              <a:gd name="connsiteX393" fmla="*/ 4036708 w 9336686"/>
              <a:gd name="connsiteY393" fmla="*/ 1441762 h 4341716"/>
              <a:gd name="connsiteX394" fmla="*/ 4062914 w 9336686"/>
              <a:gd name="connsiteY394" fmla="*/ 1402893 h 4341716"/>
              <a:gd name="connsiteX395" fmla="*/ 4062914 w 9336686"/>
              <a:gd name="connsiteY395" fmla="*/ 1326765 h 4341716"/>
              <a:gd name="connsiteX396" fmla="*/ 4141718 w 9336686"/>
              <a:gd name="connsiteY396" fmla="*/ 1207877 h 4341716"/>
              <a:gd name="connsiteX397" fmla="*/ 4185518 w 9336686"/>
              <a:gd name="connsiteY397" fmla="*/ 1199035 h 4341716"/>
              <a:gd name="connsiteX398" fmla="*/ 4185518 w 9336686"/>
              <a:gd name="connsiteY398" fmla="*/ 1197669 h 4341716"/>
              <a:gd name="connsiteX399" fmla="*/ 4208998 w 9336686"/>
              <a:gd name="connsiteY399" fmla="*/ 1195302 h 4341716"/>
              <a:gd name="connsiteX400" fmla="*/ 4308727 w 9336686"/>
              <a:gd name="connsiteY400" fmla="*/ 1109353 h 4341716"/>
              <a:gd name="connsiteX401" fmla="*/ 4316928 w 9336686"/>
              <a:gd name="connsiteY401" fmla="*/ 1062882 h 4341716"/>
              <a:gd name="connsiteX402" fmla="*/ 4316928 w 9336686"/>
              <a:gd name="connsiteY402" fmla="*/ 595713 h 4341716"/>
              <a:gd name="connsiteX403" fmla="*/ 4445955 w 9336686"/>
              <a:gd name="connsiteY403" fmla="*/ 466686 h 4341716"/>
              <a:gd name="connsiteX404" fmla="*/ 4445954 w 9336686"/>
              <a:gd name="connsiteY404" fmla="*/ 466685 h 4341716"/>
              <a:gd name="connsiteX405" fmla="*/ 4574981 w 9336686"/>
              <a:gd name="connsiteY405" fmla="*/ 595712 h 4341716"/>
              <a:gd name="connsiteX406" fmla="*/ 4574981 w 9336686"/>
              <a:gd name="connsiteY406" fmla="*/ 916347 h 4341716"/>
              <a:gd name="connsiteX407" fmla="*/ 4592149 w 9336686"/>
              <a:gd name="connsiteY407" fmla="*/ 944642 h 4341716"/>
              <a:gd name="connsiteX408" fmla="*/ 4691712 w 9336686"/>
              <a:gd name="connsiteY408" fmla="*/ 991596 h 4341716"/>
              <a:gd name="connsiteX409" fmla="*/ 4810600 w 9336686"/>
              <a:gd name="connsiteY409" fmla="*/ 912792 h 4341716"/>
              <a:gd name="connsiteX410" fmla="*/ 4816700 w 9336686"/>
              <a:gd name="connsiteY410" fmla="*/ 882576 h 4341716"/>
              <a:gd name="connsiteX411" fmla="*/ 4816700 w 9336686"/>
              <a:gd name="connsiteY411" fmla="*/ 275141 h 4341716"/>
              <a:gd name="connsiteX412" fmla="*/ 4945727 w 9336686"/>
              <a:gd name="connsiteY412" fmla="*/ 146114 h 4341716"/>
              <a:gd name="connsiteX413" fmla="*/ 4945726 w 9336686"/>
              <a:gd name="connsiteY413" fmla="*/ 146115 h 4341716"/>
              <a:gd name="connsiteX414" fmla="*/ 5074753 w 9336686"/>
              <a:gd name="connsiteY414" fmla="*/ 275142 h 4341716"/>
              <a:gd name="connsiteX415" fmla="*/ 5074753 w 9336686"/>
              <a:gd name="connsiteY415" fmla="*/ 386500 h 4341716"/>
              <a:gd name="connsiteX416" fmla="*/ 5076579 w 9336686"/>
              <a:gd name="connsiteY416" fmla="*/ 395545 h 4341716"/>
              <a:gd name="connsiteX417" fmla="*/ 5195465 w 9336686"/>
              <a:gd name="connsiteY417" fmla="*/ 474349 h 4341716"/>
              <a:gd name="connsiteX418" fmla="*/ 5314353 w 9336686"/>
              <a:gd name="connsiteY418" fmla="*/ 395545 h 4341716"/>
              <a:gd name="connsiteX419" fmla="*/ 5318490 w 9336686"/>
              <a:gd name="connsiteY419" fmla="*/ 375052 h 4341716"/>
              <a:gd name="connsiteX420" fmla="*/ 5318490 w 9336686"/>
              <a:gd name="connsiteY420" fmla="*/ 129027 h 4341716"/>
              <a:gd name="connsiteX421" fmla="*/ 5447517 w 9336686"/>
              <a:gd name="connsiteY421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4248149 w 9336686"/>
              <a:gd name="connsiteY1" fmla="*/ 239166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4743449 w 9336686"/>
              <a:gd name="connsiteY1" fmla="*/ 252501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1 w 9336686"/>
              <a:gd name="connsiteY183" fmla="*/ 3267664 h 4341716"/>
              <a:gd name="connsiteX184" fmla="*/ 6519493 w 9336686"/>
              <a:gd name="connsiteY184" fmla="*/ 3217445 h 4341716"/>
              <a:gd name="connsiteX185" fmla="*/ 6400605 w 9336686"/>
              <a:gd name="connsiteY185" fmla="*/ 3138641 h 4341716"/>
              <a:gd name="connsiteX186" fmla="*/ 6281718 w 9336686"/>
              <a:gd name="connsiteY186" fmla="*/ 3217445 h 4341716"/>
              <a:gd name="connsiteX187" fmla="*/ 6278120 w 9336686"/>
              <a:gd name="connsiteY187" fmla="*/ 3235264 h 4341716"/>
              <a:gd name="connsiteX188" fmla="*/ 6278120 w 9336686"/>
              <a:gd name="connsiteY188" fmla="*/ 3324182 h 4341716"/>
              <a:gd name="connsiteX189" fmla="*/ 6149093 w 9336686"/>
              <a:gd name="connsiteY189" fmla="*/ 3453209 h 4341716"/>
              <a:gd name="connsiteX190" fmla="*/ 6149094 w 9336686"/>
              <a:gd name="connsiteY190" fmla="*/ 3453208 h 4341716"/>
              <a:gd name="connsiteX191" fmla="*/ 6020067 w 9336686"/>
              <a:gd name="connsiteY191" fmla="*/ 3324181 h 4341716"/>
              <a:gd name="connsiteX192" fmla="*/ 6020067 w 9336686"/>
              <a:gd name="connsiteY192" fmla="*/ 3254438 h 4341716"/>
              <a:gd name="connsiteX193" fmla="*/ 6012599 w 9336686"/>
              <a:gd name="connsiteY193" fmla="*/ 3217445 h 4341716"/>
              <a:gd name="connsiteX194" fmla="*/ 5893711 w 9336686"/>
              <a:gd name="connsiteY194" fmla="*/ 3138641 h 4341716"/>
              <a:gd name="connsiteX195" fmla="*/ 5774823 w 9336686"/>
              <a:gd name="connsiteY195" fmla="*/ 3217445 h 4341716"/>
              <a:gd name="connsiteX196" fmla="*/ 5765060 w 9336686"/>
              <a:gd name="connsiteY196" fmla="*/ 3265805 h 4341716"/>
              <a:gd name="connsiteX197" fmla="*/ 5765060 w 9336686"/>
              <a:gd name="connsiteY197" fmla="*/ 3558605 h 4341716"/>
              <a:gd name="connsiteX198" fmla="*/ 5636033 w 9336686"/>
              <a:gd name="connsiteY198" fmla="*/ 3687632 h 4341716"/>
              <a:gd name="connsiteX199" fmla="*/ 5636034 w 9336686"/>
              <a:gd name="connsiteY199" fmla="*/ 3687631 h 4341716"/>
              <a:gd name="connsiteX200" fmla="*/ 5507007 w 9336686"/>
              <a:gd name="connsiteY200" fmla="*/ 3558604 h 4341716"/>
              <a:gd name="connsiteX201" fmla="*/ 5507007 w 9336686"/>
              <a:gd name="connsiteY201" fmla="*/ 2935868 h 4341716"/>
              <a:gd name="connsiteX202" fmla="*/ 5490777 w 9336686"/>
              <a:gd name="connsiteY202" fmla="*/ 2909117 h 4341716"/>
              <a:gd name="connsiteX203" fmla="*/ 5391213 w 9336686"/>
              <a:gd name="connsiteY203" fmla="*/ 2862163 h 4341716"/>
              <a:gd name="connsiteX204" fmla="*/ 5299977 w 9336686"/>
              <a:gd name="connsiteY204" fmla="*/ 2899954 h 4341716"/>
              <a:gd name="connsiteX205" fmla="*/ 5273771 w 9336686"/>
              <a:gd name="connsiteY205" fmla="*/ 2938823 h 4341716"/>
              <a:gd name="connsiteX206" fmla="*/ 5273771 w 9336686"/>
              <a:gd name="connsiteY206" fmla="*/ 3014951 h 4341716"/>
              <a:gd name="connsiteX207" fmla="*/ 5194967 w 9336686"/>
              <a:gd name="connsiteY207" fmla="*/ 3133839 h 4341716"/>
              <a:gd name="connsiteX208" fmla="*/ 5151167 w 9336686"/>
              <a:gd name="connsiteY208" fmla="*/ 3142681 h 4341716"/>
              <a:gd name="connsiteX209" fmla="*/ 5151167 w 9336686"/>
              <a:gd name="connsiteY209" fmla="*/ 3144047 h 4341716"/>
              <a:gd name="connsiteX210" fmla="*/ 5127687 w 9336686"/>
              <a:gd name="connsiteY210" fmla="*/ 3146414 h 4341716"/>
              <a:gd name="connsiteX211" fmla="*/ 5027958 w 9336686"/>
              <a:gd name="connsiteY211" fmla="*/ 3232363 h 4341716"/>
              <a:gd name="connsiteX212" fmla="*/ 5019757 w 9336686"/>
              <a:gd name="connsiteY212" fmla="*/ 3278834 h 4341716"/>
              <a:gd name="connsiteX213" fmla="*/ 5019757 w 9336686"/>
              <a:gd name="connsiteY213" fmla="*/ 3746003 h 4341716"/>
              <a:gd name="connsiteX214" fmla="*/ 4890730 w 9336686"/>
              <a:gd name="connsiteY214" fmla="*/ 3875030 h 4341716"/>
              <a:gd name="connsiteX215" fmla="*/ 4890731 w 9336686"/>
              <a:gd name="connsiteY215" fmla="*/ 3875031 h 4341716"/>
              <a:gd name="connsiteX216" fmla="*/ 4761704 w 9336686"/>
              <a:gd name="connsiteY216" fmla="*/ 3746004 h 4341716"/>
              <a:gd name="connsiteX217" fmla="*/ 4761704 w 9336686"/>
              <a:gd name="connsiteY217" fmla="*/ 3425369 h 4341716"/>
              <a:gd name="connsiteX218" fmla="*/ 4744536 w 9336686"/>
              <a:gd name="connsiteY218" fmla="*/ 3397074 h 4341716"/>
              <a:gd name="connsiteX219" fmla="*/ 4644973 w 9336686"/>
              <a:gd name="connsiteY219" fmla="*/ 3350120 h 4341716"/>
              <a:gd name="connsiteX220" fmla="*/ 4526085 w 9336686"/>
              <a:gd name="connsiteY220" fmla="*/ 3428924 h 4341716"/>
              <a:gd name="connsiteX221" fmla="*/ 4519985 w 9336686"/>
              <a:gd name="connsiteY221" fmla="*/ 3459140 h 4341716"/>
              <a:gd name="connsiteX222" fmla="*/ 4519985 w 9336686"/>
              <a:gd name="connsiteY222" fmla="*/ 4066575 h 4341716"/>
              <a:gd name="connsiteX223" fmla="*/ 4390958 w 9336686"/>
              <a:gd name="connsiteY223" fmla="*/ 4195602 h 4341716"/>
              <a:gd name="connsiteX224" fmla="*/ 4390959 w 9336686"/>
              <a:gd name="connsiteY224" fmla="*/ 4195601 h 4341716"/>
              <a:gd name="connsiteX225" fmla="*/ 4261932 w 9336686"/>
              <a:gd name="connsiteY225" fmla="*/ 4066574 h 4341716"/>
              <a:gd name="connsiteX226" fmla="*/ 4261932 w 9336686"/>
              <a:gd name="connsiteY226" fmla="*/ 3955216 h 4341716"/>
              <a:gd name="connsiteX227" fmla="*/ 4260106 w 9336686"/>
              <a:gd name="connsiteY227" fmla="*/ 3946171 h 4341716"/>
              <a:gd name="connsiteX228" fmla="*/ 4141220 w 9336686"/>
              <a:gd name="connsiteY228" fmla="*/ 3867367 h 4341716"/>
              <a:gd name="connsiteX229" fmla="*/ 4022332 w 9336686"/>
              <a:gd name="connsiteY229" fmla="*/ 3946171 h 4341716"/>
              <a:gd name="connsiteX230" fmla="*/ 4018195 w 9336686"/>
              <a:gd name="connsiteY230" fmla="*/ 3966664 h 4341716"/>
              <a:gd name="connsiteX231" fmla="*/ 4018195 w 9336686"/>
              <a:gd name="connsiteY231" fmla="*/ 4212689 h 4341716"/>
              <a:gd name="connsiteX232" fmla="*/ 3889168 w 9336686"/>
              <a:gd name="connsiteY232" fmla="*/ 4341716 h 4341716"/>
              <a:gd name="connsiteX233" fmla="*/ 3889169 w 9336686"/>
              <a:gd name="connsiteY233" fmla="*/ 4341715 h 4341716"/>
              <a:gd name="connsiteX234" fmla="*/ 3760142 w 9336686"/>
              <a:gd name="connsiteY234" fmla="*/ 4212688 h 4341716"/>
              <a:gd name="connsiteX235" fmla="*/ 3760142 w 9336686"/>
              <a:gd name="connsiteY235" fmla="*/ 3745519 h 4341716"/>
              <a:gd name="connsiteX236" fmla="*/ 3751941 w 9336686"/>
              <a:gd name="connsiteY236" fmla="*/ 3699048 h 4341716"/>
              <a:gd name="connsiteX237" fmla="*/ 3652212 w 9336686"/>
              <a:gd name="connsiteY237" fmla="*/ 3613099 h 4341716"/>
              <a:gd name="connsiteX238" fmla="*/ 3628732 w 9336686"/>
              <a:gd name="connsiteY238" fmla="*/ 3610732 h 4341716"/>
              <a:gd name="connsiteX239" fmla="*/ 3628732 w 9336686"/>
              <a:gd name="connsiteY239" fmla="*/ 3609366 h 4341716"/>
              <a:gd name="connsiteX240" fmla="*/ 3584932 w 9336686"/>
              <a:gd name="connsiteY240" fmla="*/ 3600524 h 4341716"/>
              <a:gd name="connsiteX241" fmla="*/ 3506128 w 9336686"/>
              <a:gd name="connsiteY241" fmla="*/ 3481636 h 4341716"/>
              <a:gd name="connsiteX242" fmla="*/ 3506128 w 9336686"/>
              <a:gd name="connsiteY242" fmla="*/ 3431307 h 4341716"/>
              <a:gd name="connsiteX243" fmla="*/ 3500614 w 9336686"/>
              <a:gd name="connsiteY243" fmla="*/ 3403994 h 4341716"/>
              <a:gd name="connsiteX244" fmla="*/ 3381726 w 9336686"/>
              <a:gd name="connsiteY244" fmla="*/ 3325190 h 4341716"/>
              <a:gd name="connsiteX245" fmla="*/ 3290490 w 9336686"/>
              <a:gd name="connsiteY245" fmla="*/ 3362981 h 4341716"/>
              <a:gd name="connsiteX246" fmla="*/ 3263554 w 9336686"/>
              <a:gd name="connsiteY246" fmla="*/ 3402932 h 4341716"/>
              <a:gd name="connsiteX247" fmla="*/ 3263554 w 9336686"/>
              <a:gd name="connsiteY247" fmla="*/ 3631142 h 4341716"/>
              <a:gd name="connsiteX248" fmla="*/ 3134527 w 9336686"/>
              <a:gd name="connsiteY248" fmla="*/ 3760169 h 4341716"/>
              <a:gd name="connsiteX249" fmla="*/ 3134528 w 9336686"/>
              <a:gd name="connsiteY249" fmla="*/ 3760168 h 4341716"/>
              <a:gd name="connsiteX250" fmla="*/ 3005501 w 9336686"/>
              <a:gd name="connsiteY250" fmla="*/ 3631141 h 4341716"/>
              <a:gd name="connsiteX251" fmla="*/ 3005501 w 9336686"/>
              <a:gd name="connsiteY251" fmla="*/ 2991769 h 4341716"/>
              <a:gd name="connsiteX252" fmla="*/ 3000280 w 9336686"/>
              <a:gd name="connsiteY252" fmla="*/ 2965907 h 4341716"/>
              <a:gd name="connsiteX253" fmla="*/ 2881392 w 9336686"/>
              <a:gd name="connsiteY253" fmla="*/ 2887103 h 4341716"/>
              <a:gd name="connsiteX254" fmla="*/ 2762505 w 9336686"/>
              <a:gd name="connsiteY254" fmla="*/ 2965907 h 4341716"/>
              <a:gd name="connsiteX255" fmla="*/ 2762032 w 9336686"/>
              <a:gd name="connsiteY255" fmla="*/ 2968250 h 4341716"/>
              <a:gd name="connsiteX256" fmla="*/ 2762032 w 9336686"/>
              <a:gd name="connsiteY256" fmla="*/ 3113195 h 4341716"/>
              <a:gd name="connsiteX257" fmla="*/ 2683229 w 9336686"/>
              <a:gd name="connsiteY257" fmla="*/ 3232083 h 4341716"/>
              <a:gd name="connsiteX258" fmla="*/ 2635159 w 9336686"/>
              <a:gd name="connsiteY258" fmla="*/ 3241787 h 4341716"/>
              <a:gd name="connsiteX259" fmla="*/ 2635159 w 9336686"/>
              <a:gd name="connsiteY259" fmla="*/ 3242525 h 4341716"/>
              <a:gd name="connsiteX260" fmla="*/ 2611679 w 9336686"/>
              <a:gd name="connsiteY260" fmla="*/ 3244892 h 4341716"/>
              <a:gd name="connsiteX261" fmla="*/ 2534615 w 9336686"/>
              <a:gd name="connsiteY261" fmla="*/ 3291336 h 4341716"/>
              <a:gd name="connsiteX262" fmla="*/ 2512827 w 9336686"/>
              <a:gd name="connsiteY262" fmla="*/ 3329312 h 4341716"/>
              <a:gd name="connsiteX263" fmla="*/ 2512827 w 9336686"/>
              <a:gd name="connsiteY263" fmla="*/ 3454880 h 4341716"/>
              <a:gd name="connsiteX264" fmla="*/ 2434024 w 9336686"/>
              <a:gd name="connsiteY264" fmla="*/ 3573768 h 4341716"/>
              <a:gd name="connsiteX265" fmla="*/ 2385954 w 9336686"/>
              <a:gd name="connsiteY265" fmla="*/ 3583472 h 4341716"/>
              <a:gd name="connsiteX266" fmla="*/ 2385954 w 9336686"/>
              <a:gd name="connsiteY266" fmla="*/ 3584210 h 4341716"/>
              <a:gd name="connsiteX267" fmla="*/ 2362474 w 9336686"/>
              <a:gd name="connsiteY267" fmla="*/ 3586577 h 4341716"/>
              <a:gd name="connsiteX268" fmla="*/ 2285410 w 9336686"/>
              <a:gd name="connsiteY268" fmla="*/ 3633021 h 4341716"/>
              <a:gd name="connsiteX269" fmla="*/ 2273449 w 9336686"/>
              <a:gd name="connsiteY269" fmla="*/ 3653869 h 4341716"/>
              <a:gd name="connsiteX270" fmla="*/ 2273449 w 9336686"/>
              <a:gd name="connsiteY270" fmla="*/ 3867367 h 4341716"/>
              <a:gd name="connsiteX271" fmla="*/ 2144423 w 9336686"/>
              <a:gd name="connsiteY271" fmla="*/ 3996394 h 4341716"/>
              <a:gd name="connsiteX272" fmla="*/ 2144424 w 9336686"/>
              <a:gd name="connsiteY272" fmla="*/ 3996393 h 4341716"/>
              <a:gd name="connsiteX273" fmla="*/ 2015396 w 9336686"/>
              <a:gd name="connsiteY273" fmla="*/ 3867366 h 4341716"/>
              <a:gd name="connsiteX274" fmla="*/ 2015396 w 9336686"/>
              <a:gd name="connsiteY274" fmla="*/ 3400197 h 4341716"/>
              <a:gd name="connsiteX275" fmla="*/ 2007195 w 9336686"/>
              <a:gd name="connsiteY275" fmla="*/ 3353726 h 4341716"/>
              <a:gd name="connsiteX276" fmla="*/ 1907467 w 9336686"/>
              <a:gd name="connsiteY276" fmla="*/ 3267777 h 4341716"/>
              <a:gd name="connsiteX277" fmla="*/ 1883987 w 9336686"/>
              <a:gd name="connsiteY277" fmla="*/ 3265410 h 4341716"/>
              <a:gd name="connsiteX278" fmla="*/ 1883987 w 9336686"/>
              <a:gd name="connsiteY278" fmla="*/ 3264044 h 4341716"/>
              <a:gd name="connsiteX279" fmla="*/ 1840187 w 9336686"/>
              <a:gd name="connsiteY279" fmla="*/ 3255202 h 4341716"/>
              <a:gd name="connsiteX280" fmla="*/ 1761383 w 9336686"/>
              <a:gd name="connsiteY280" fmla="*/ 3136314 h 4341716"/>
              <a:gd name="connsiteX281" fmla="*/ 1761383 w 9336686"/>
              <a:gd name="connsiteY281" fmla="*/ 2996103 h 4341716"/>
              <a:gd name="connsiteX282" fmla="*/ 1755287 w 9336686"/>
              <a:gd name="connsiteY282" fmla="*/ 2965907 h 4341716"/>
              <a:gd name="connsiteX283" fmla="*/ 1636398 w 9336686"/>
              <a:gd name="connsiteY283" fmla="*/ 2887103 h 4341716"/>
              <a:gd name="connsiteX284" fmla="*/ 1517510 w 9336686"/>
              <a:gd name="connsiteY284" fmla="*/ 2965907 h 4341716"/>
              <a:gd name="connsiteX285" fmla="*/ 1515568 w 9336686"/>
              <a:gd name="connsiteY285" fmla="*/ 2975527 h 4341716"/>
              <a:gd name="connsiteX286" fmla="*/ 1515568 w 9336686"/>
              <a:gd name="connsiteY286" fmla="*/ 3239907 h 4341716"/>
              <a:gd name="connsiteX287" fmla="*/ 1386541 w 9336686"/>
              <a:gd name="connsiteY287" fmla="*/ 3368934 h 4341716"/>
              <a:gd name="connsiteX288" fmla="*/ 1386542 w 9336686"/>
              <a:gd name="connsiteY288" fmla="*/ 3368933 h 4341716"/>
              <a:gd name="connsiteX289" fmla="*/ 1257514 w 9336686"/>
              <a:gd name="connsiteY289" fmla="*/ 3239906 h 4341716"/>
              <a:gd name="connsiteX290" fmla="*/ 1257514 w 9336686"/>
              <a:gd name="connsiteY290" fmla="*/ 2772737 h 4341716"/>
              <a:gd name="connsiteX291" fmla="*/ 1249314 w 9336686"/>
              <a:gd name="connsiteY291" fmla="*/ 2726266 h 4341716"/>
              <a:gd name="connsiteX292" fmla="*/ 1149584 w 9336686"/>
              <a:gd name="connsiteY292" fmla="*/ 2640317 h 4341716"/>
              <a:gd name="connsiteX293" fmla="*/ 1126104 w 9336686"/>
              <a:gd name="connsiteY293" fmla="*/ 2637950 h 4341716"/>
              <a:gd name="connsiteX294" fmla="*/ 1126104 w 9336686"/>
              <a:gd name="connsiteY294" fmla="*/ 2636584 h 4341716"/>
              <a:gd name="connsiteX295" fmla="*/ 1082305 w 9336686"/>
              <a:gd name="connsiteY295" fmla="*/ 2627742 h 4341716"/>
              <a:gd name="connsiteX296" fmla="*/ 1003500 w 9336686"/>
              <a:gd name="connsiteY296" fmla="*/ 2508854 h 4341716"/>
              <a:gd name="connsiteX297" fmla="*/ 1003500 w 9336686"/>
              <a:gd name="connsiteY297" fmla="*/ 2387433 h 4341716"/>
              <a:gd name="connsiteX298" fmla="*/ 1003269 w 9336686"/>
              <a:gd name="connsiteY298" fmla="*/ 2386290 h 4341716"/>
              <a:gd name="connsiteX299" fmla="*/ 884381 w 9336686"/>
              <a:gd name="connsiteY299" fmla="*/ 2307486 h 4341716"/>
              <a:gd name="connsiteX300" fmla="*/ 765494 w 9336686"/>
              <a:gd name="connsiteY300" fmla="*/ 2386290 h 4341716"/>
              <a:gd name="connsiteX301" fmla="*/ 762038 w 9336686"/>
              <a:gd name="connsiteY301" fmla="*/ 2403410 h 4341716"/>
              <a:gd name="connsiteX302" fmla="*/ 762038 w 9336686"/>
              <a:gd name="connsiteY302" fmla="*/ 2614672 h 4341716"/>
              <a:gd name="connsiteX303" fmla="*/ 683235 w 9336686"/>
              <a:gd name="connsiteY303" fmla="*/ 2733560 h 4341716"/>
              <a:gd name="connsiteX304" fmla="*/ 635165 w 9336686"/>
              <a:gd name="connsiteY304" fmla="*/ 2743264 h 4341716"/>
              <a:gd name="connsiteX305" fmla="*/ 635165 w 9336686"/>
              <a:gd name="connsiteY305" fmla="*/ 2744002 h 4341716"/>
              <a:gd name="connsiteX306" fmla="*/ 611685 w 9336686"/>
              <a:gd name="connsiteY306" fmla="*/ 2746369 h 4341716"/>
              <a:gd name="connsiteX307" fmla="*/ 534621 w 9336686"/>
              <a:gd name="connsiteY307" fmla="*/ 2792813 h 4341716"/>
              <a:gd name="connsiteX308" fmla="*/ 512066 w 9336686"/>
              <a:gd name="connsiteY308" fmla="*/ 2832126 h 4341716"/>
              <a:gd name="connsiteX309" fmla="*/ 512066 w 9336686"/>
              <a:gd name="connsiteY309" fmla="*/ 3531739 h 4341716"/>
              <a:gd name="connsiteX310" fmla="*/ 383039 w 9336686"/>
              <a:gd name="connsiteY310" fmla="*/ 3660766 h 4341716"/>
              <a:gd name="connsiteX311" fmla="*/ 383040 w 9336686"/>
              <a:gd name="connsiteY311" fmla="*/ 3660765 h 4341716"/>
              <a:gd name="connsiteX312" fmla="*/ 254013 w 9336686"/>
              <a:gd name="connsiteY312" fmla="*/ 3531738 h 4341716"/>
              <a:gd name="connsiteX313" fmla="*/ 254013 w 9336686"/>
              <a:gd name="connsiteY313" fmla="*/ 3064569 h 4341716"/>
              <a:gd name="connsiteX314" fmla="*/ 245812 w 9336686"/>
              <a:gd name="connsiteY314" fmla="*/ 3018098 h 4341716"/>
              <a:gd name="connsiteX315" fmla="*/ 146083 w 9336686"/>
              <a:gd name="connsiteY315" fmla="*/ 2932149 h 4341716"/>
              <a:gd name="connsiteX316" fmla="*/ 122603 w 9336686"/>
              <a:gd name="connsiteY316" fmla="*/ 2929782 h 4341716"/>
              <a:gd name="connsiteX317" fmla="*/ 122603 w 9336686"/>
              <a:gd name="connsiteY317" fmla="*/ 2928416 h 4341716"/>
              <a:gd name="connsiteX318" fmla="*/ 78803 w 9336686"/>
              <a:gd name="connsiteY318" fmla="*/ 2919574 h 4341716"/>
              <a:gd name="connsiteX319" fmla="*/ 22035 w 9336686"/>
              <a:gd name="connsiteY319" fmla="*/ 2872826 h 4341716"/>
              <a:gd name="connsiteX320" fmla="*/ 0 w 9336686"/>
              <a:gd name="connsiteY320" fmla="*/ 2800689 h 4341716"/>
              <a:gd name="connsiteX321" fmla="*/ 0 w 9336686"/>
              <a:gd name="connsiteY321" fmla="*/ 783111 h 4341716"/>
              <a:gd name="connsiteX322" fmla="*/ 129027 w 9336686"/>
              <a:gd name="connsiteY322" fmla="*/ 654084 h 4341716"/>
              <a:gd name="connsiteX323" fmla="*/ 129026 w 9336686"/>
              <a:gd name="connsiteY323" fmla="*/ 654085 h 4341716"/>
              <a:gd name="connsiteX324" fmla="*/ 258053 w 9336686"/>
              <a:gd name="connsiteY324" fmla="*/ 783112 h 4341716"/>
              <a:gd name="connsiteX325" fmla="*/ 258053 w 9336686"/>
              <a:gd name="connsiteY325" fmla="*/ 1405848 h 4341716"/>
              <a:gd name="connsiteX326" fmla="*/ 274283 w 9336686"/>
              <a:gd name="connsiteY326" fmla="*/ 1432599 h 4341716"/>
              <a:gd name="connsiteX327" fmla="*/ 373847 w 9336686"/>
              <a:gd name="connsiteY327" fmla="*/ 1479553 h 4341716"/>
              <a:gd name="connsiteX328" fmla="*/ 492735 w 9336686"/>
              <a:gd name="connsiteY328" fmla="*/ 1400749 h 4341716"/>
              <a:gd name="connsiteX329" fmla="*/ 494536 w 9336686"/>
              <a:gd name="connsiteY329" fmla="*/ 1391827 h 4341716"/>
              <a:gd name="connsiteX330" fmla="*/ 494536 w 9336686"/>
              <a:gd name="connsiteY330" fmla="*/ 964051 h 4341716"/>
              <a:gd name="connsiteX331" fmla="*/ 623563 w 9336686"/>
              <a:gd name="connsiteY331" fmla="*/ 835024 h 4341716"/>
              <a:gd name="connsiteX332" fmla="*/ 623562 w 9336686"/>
              <a:gd name="connsiteY332" fmla="*/ 835025 h 4341716"/>
              <a:gd name="connsiteX333" fmla="*/ 752589 w 9336686"/>
              <a:gd name="connsiteY333" fmla="*/ 964052 h 4341716"/>
              <a:gd name="connsiteX334" fmla="*/ 752590 w 9336686"/>
              <a:gd name="connsiteY334" fmla="*/ 947529 h 4341716"/>
              <a:gd name="connsiteX335" fmla="*/ 762728 w 9336686"/>
              <a:gd name="connsiteY335" fmla="*/ 997748 h 4341716"/>
              <a:gd name="connsiteX336" fmla="*/ 881616 w 9336686"/>
              <a:gd name="connsiteY336" fmla="*/ 1076552 h 4341716"/>
              <a:gd name="connsiteX337" fmla="*/ 1000503 w 9336686"/>
              <a:gd name="connsiteY337" fmla="*/ 997748 h 4341716"/>
              <a:gd name="connsiteX338" fmla="*/ 1010267 w 9336686"/>
              <a:gd name="connsiteY338" fmla="*/ 949388 h 4341716"/>
              <a:gd name="connsiteX339" fmla="*/ 1010267 w 9336686"/>
              <a:gd name="connsiteY339" fmla="*/ 362986 h 4341716"/>
              <a:gd name="connsiteX340" fmla="*/ 1139294 w 9336686"/>
              <a:gd name="connsiteY340" fmla="*/ 233959 h 4341716"/>
              <a:gd name="connsiteX341" fmla="*/ 1139293 w 9336686"/>
              <a:gd name="connsiteY341" fmla="*/ 233960 h 4341716"/>
              <a:gd name="connsiteX342" fmla="*/ 1268320 w 9336686"/>
              <a:gd name="connsiteY342" fmla="*/ 362987 h 4341716"/>
              <a:gd name="connsiteX343" fmla="*/ 1268321 w 9336686"/>
              <a:gd name="connsiteY343" fmla="*/ 1259949 h 4341716"/>
              <a:gd name="connsiteX344" fmla="*/ 1278459 w 9336686"/>
              <a:gd name="connsiteY344" fmla="*/ 1310168 h 4341716"/>
              <a:gd name="connsiteX345" fmla="*/ 1397347 w 9336686"/>
              <a:gd name="connsiteY345" fmla="*/ 1388972 h 4341716"/>
              <a:gd name="connsiteX346" fmla="*/ 1516234 w 9336686"/>
              <a:gd name="connsiteY346" fmla="*/ 1310168 h 4341716"/>
              <a:gd name="connsiteX347" fmla="*/ 1519832 w 9336686"/>
              <a:gd name="connsiteY347" fmla="*/ 1292349 h 4341716"/>
              <a:gd name="connsiteX348" fmla="*/ 1519832 w 9336686"/>
              <a:gd name="connsiteY348" fmla="*/ 983403 h 4341716"/>
              <a:gd name="connsiteX349" fmla="*/ 1648859 w 9336686"/>
              <a:gd name="connsiteY349" fmla="*/ 854376 h 4341716"/>
              <a:gd name="connsiteX350" fmla="*/ 1648858 w 9336686"/>
              <a:gd name="connsiteY350" fmla="*/ 854377 h 4341716"/>
              <a:gd name="connsiteX351" fmla="*/ 1777885 w 9336686"/>
              <a:gd name="connsiteY351" fmla="*/ 983404 h 4341716"/>
              <a:gd name="connsiteX352" fmla="*/ 1777885 w 9336686"/>
              <a:gd name="connsiteY352" fmla="*/ 1363756 h 4341716"/>
              <a:gd name="connsiteX353" fmla="*/ 1785353 w 9336686"/>
              <a:gd name="connsiteY353" fmla="*/ 1400749 h 4341716"/>
              <a:gd name="connsiteX354" fmla="*/ 1904241 w 9336686"/>
              <a:gd name="connsiteY354" fmla="*/ 1479553 h 4341716"/>
              <a:gd name="connsiteX355" fmla="*/ 2033268 w 9336686"/>
              <a:gd name="connsiteY355" fmla="*/ 1350526 h 4341716"/>
              <a:gd name="connsiteX356" fmla="*/ 2033269 w 9336686"/>
              <a:gd name="connsiteY356" fmla="*/ 580034 h 4341716"/>
              <a:gd name="connsiteX357" fmla="*/ 2162296 w 9336686"/>
              <a:gd name="connsiteY357" fmla="*/ 451007 h 4341716"/>
              <a:gd name="connsiteX358" fmla="*/ 2162295 w 9336686"/>
              <a:gd name="connsiteY358" fmla="*/ 451008 h 4341716"/>
              <a:gd name="connsiteX359" fmla="*/ 2291322 w 9336686"/>
              <a:gd name="connsiteY359" fmla="*/ 580035 h 4341716"/>
              <a:gd name="connsiteX360" fmla="*/ 2291323 w 9336686"/>
              <a:gd name="connsiteY360" fmla="*/ 563512 h 4341716"/>
              <a:gd name="connsiteX361" fmla="*/ 2301461 w 9336686"/>
              <a:gd name="connsiteY361" fmla="*/ 613731 h 4341716"/>
              <a:gd name="connsiteX362" fmla="*/ 2420349 w 9336686"/>
              <a:gd name="connsiteY362" fmla="*/ 692535 h 4341716"/>
              <a:gd name="connsiteX363" fmla="*/ 2539236 w 9336686"/>
              <a:gd name="connsiteY363" fmla="*/ 613731 h 4341716"/>
              <a:gd name="connsiteX364" fmla="*/ 2549000 w 9336686"/>
              <a:gd name="connsiteY364" fmla="*/ 565370 h 4341716"/>
              <a:gd name="connsiteX365" fmla="*/ 2549000 w 9336686"/>
              <a:gd name="connsiteY365" fmla="*/ 480031 h 4341716"/>
              <a:gd name="connsiteX366" fmla="*/ 2678027 w 9336686"/>
              <a:gd name="connsiteY366" fmla="*/ 351004 h 4341716"/>
              <a:gd name="connsiteX367" fmla="*/ 2678026 w 9336686"/>
              <a:gd name="connsiteY367" fmla="*/ 351005 h 4341716"/>
              <a:gd name="connsiteX368" fmla="*/ 2807053 w 9336686"/>
              <a:gd name="connsiteY368" fmla="*/ 480032 h 4341716"/>
              <a:gd name="connsiteX369" fmla="*/ 2807054 w 9336686"/>
              <a:gd name="connsiteY369" fmla="*/ 1074052 h 4341716"/>
              <a:gd name="connsiteX370" fmla="*/ 2817192 w 9336686"/>
              <a:gd name="connsiteY370" fmla="*/ 1124271 h 4341716"/>
              <a:gd name="connsiteX371" fmla="*/ 2936080 w 9336686"/>
              <a:gd name="connsiteY371" fmla="*/ 1203075 h 4341716"/>
              <a:gd name="connsiteX372" fmla="*/ 3054967 w 9336686"/>
              <a:gd name="connsiteY372" fmla="*/ 1124271 h 4341716"/>
              <a:gd name="connsiteX373" fmla="*/ 3058565 w 9336686"/>
              <a:gd name="connsiteY373" fmla="*/ 1106452 h 4341716"/>
              <a:gd name="connsiteX374" fmla="*/ 3058565 w 9336686"/>
              <a:gd name="connsiteY374" fmla="*/ 1017534 h 4341716"/>
              <a:gd name="connsiteX375" fmla="*/ 3187592 w 9336686"/>
              <a:gd name="connsiteY375" fmla="*/ 888507 h 4341716"/>
              <a:gd name="connsiteX376" fmla="*/ 3187591 w 9336686"/>
              <a:gd name="connsiteY376" fmla="*/ 888508 h 4341716"/>
              <a:gd name="connsiteX377" fmla="*/ 3316618 w 9336686"/>
              <a:gd name="connsiteY377" fmla="*/ 1017535 h 4341716"/>
              <a:gd name="connsiteX378" fmla="*/ 3316618 w 9336686"/>
              <a:gd name="connsiteY378" fmla="*/ 1087278 h 4341716"/>
              <a:gd name="connsiteX379" fmla="*/ 3324086 w 9336686"/>
              <a:gd name="connsiteY379" fmla="*/ 1124271 h 4341716"/>
              <a:gd name="connsiteX380" fmla="*/ 3442974 w 9336686"/>
              <a:gd name="connsiteY380" fmla="*/ 1203075 h 4341716"/>
              <a:gd name="connsiteX381" fmla="*/ 3561862 w 9336686"/>
              <a:gd name="connsiteY381" fmla="*/ 1124271 h 4341716"/>
              <a:gd name="connsiteX382" fmla="*/ 3571625 w 9336686"/>
              <a:gd name="connsiteY382" fmla="*/ 1075911 h 4341716"/>
              <a:gd name="connsiteX383" fmla="*/ 3571625 w 9336686"/>
              <a:gd name="connsiteY383" fmla="*/ 783111 h 4341716"/>
              <a:gd name="connsiteX384" fmla="*/ 3700652 w 9336686"/>
              <a:gd name="connsiteY384" fmla="*/ 654084 h 4341716"/>
              <a:gd name="connsiteX385" fmla="*/ 3700651 w 9336686"/>
              <a:gd name="connsiteY385" fmla="*/ 654085 h 4341716"/>
              <a:gd name="connsiteX386" fmla="*/ 3829678 w 9336686"/>
              <a:gd name="connsiteY386" fmla="*/ 783112 h 4341716"/>
              <a:gd name="connsiteX387" fmla="*/ 3829678 w 9336686"/>
              <a:gd name="connsiteY387" fmla="*/ 1405848 h 4341716"/>
              <a:gd name="connsiteX388" fmla="*/ 3845908 w 9336686"/>
              <a:gd name="connsiteY388" fmla="*/ 1432599 h 4341716"/>
              <a:gd name="connsiteX389" fmla="*/ 3945472 w 9336686"/>
              <a:gd name="connsiteY389" fmla="*/ 1479553 h 4341716"/>
              <a:gd name="connsiteX390" fmla="*/ 4036708 w 9336686"/>
              <a:gd name="connsiteY390" fmla="*/ 1441762 h 4341716"/>
              <a:gd name="connsiteX391" fmla="*/ 4062914 w 9336686"/>
              <a:gd name="connsiteY391" fmla="*/ 1402893 h 4341716"/>
              <a:gd name="connsiteX392" fmla="*/ 4062914 w 9336686"/>
              <a:gd name="connsiteY392" fmla="*/ 1326765 h 4341716"/>
              <a:gd name="connsiteX393" fmla="*/ 4141718 w 9336686"/>
              <a:gd name="connsiteY393" fmla="*/ 1207877 h 4341716"/>
              <a:gd name="connsiteX394" fmla="*/ 4185518 w 9336686"/>
              <a:gd name="connsiteY394" fmla="*/ 1199035 h 4341716"/>
              <a:gd name="connsiteX395" fmla="*/ 4185518 w 9336686"/>
              <a:gd name="connsiteY395" fmla="*/ 1197669 h 4341716"/>
              <a:gd name="connsiteX396" fmla="*/ 4208998 w 9336686"/>
              <a:gd name="connsiteY396" fmla="*/ 1195302 h 4341716"/>
              <a:gd name="connsiteX397" fmla="*/ 4308727 w 9336686"/>
              <a:gd name="connsiteY397" fmla="*/ 1109353 h 4341716"/>
              <a:gd name="connsiteX398" fmla="*/ 4316928 w 9336686"/>
              <a:gd name="connsiteY398" fmla="*/ 1062882 h 4341716"/>
              <a:gd name="connsiteX399" fmla="*/ 4316928 w 9336686"/>
              <a:gd name="connsiteY399" fmla="*/ 595713 h 4341716"/>
              <a:gd name="connsiteX400" fmla="*/ 4445955 w 9336686"/>
              <a:gd name="connsiteY400" fmla="*/ 466686 h 4341716"/>
              <a:gd name="connsiteX401" fmla="*/ 4445954 w 9336686"/>
              <a:gd name="connsiteY401" fmla="*/ 466685 h 4341716"/>
              <a:gd name="connsiteX402" fmla="*/ 4574981 w 9336686"/>
              <a:gd name="connsiteY402" fmla="*/ 595712 h 4341716"/>
              <a:gd name="connsiteX403" fmla="*/ 4574981 w 9336686"/>
              <a:gd name="connsiteY403" fmla="*/ 916347 h 4341716"/>
              <a:gd name="connsiteX404" fmla="*/ 4592149 w 9336686"/>
              <a:gd name="connsiteY404" fmla="*/ 944642 h 4341716"/>
              <a:gd name="connsiteX405" fmla="*/ 4691712 w 9336686"/>
              <a:gd name="connsiteY405" fmla="*/ 991596 h 4341716"/>
              <a:gd name="connsiteX406" fmla="*/ 4810600 w 9336686"/>
              <a:gd name="connsiteY406" fmla="*/ 912792 h 4341716"/>
              <a:gd name="connsiteX407" fmla="*/ 4816700 w 9336686"/>
              <a:gd name="connsiteY407" fmla="*/ 882576 h 4341716"/>
              <a:gd name="connsiteX408" fmla="*/ 4816700 w 9336686"/>
              <a:gd name="connsiteY408" fmla="*/ 275141 h 4341716"/>
              <a:gd name="connsiteX409" fmla="*/ 4945727 w 9336686"/>
              <a:gd name="connsiteY409" fmla="*/ 146114 h 4341716"/>
              <a:gd name="connsiteX410" fmla="*/ 4945726 w 9336686"/>
              <a:gd name="connsiteY410" fmla="*/ 146115 h 4341716"/>
              <a:gd name="connsiteX411" fmla="*/ 5074753 w 9336686"/>
              <a:gd name="connsiteY411" fmla="*/ 275142 h 4341716"/>
              <a:gd name="connsiteX412" fmla="*/ 5074753 w 9336686"/>
              <a:gd name="connsiteY412" fmla="*/ 386500 h 4341716"/>
              <a:gd name="connsiteX413" fmla="*/ 5076579 w 9336686"/>
              <a:gd name="connsiteY413" fmla="*/ 395545 h 4341716"/>
              <a:gd name="connsiteX414" fmla="*/ 5195465 w 9336686"/>
              <a:gd name="connsiteY414" fmla="*/ 474349 h 4341716"/>
              <a:gd name="connsiteX415" fmla="*/ 5314353 w 9336686"/>
              <a:gd name="connsiteY415" fmla="*/ 395545 h 4341716"/>
              <a:gd name="connsiteX416" fmla="*/ 5318490 w 9336686"/>
              <a:gd name="connsiteY416" fmla="*/ 375052 h 4341716"/>
              <a:gd name="connsiteX417" fmla="*/ 5318490 w 9336686"/>
              <a:gd name="connsiteY417" fmla="*/ 129027 h 4341716"/>
              <a:gd name="connsiteX418" fmla="*/ 5447517 w 9336686"/>
              <a:gd name="connsiteY418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2 w 9336686"/>
              <a:gd name="connsiteY173" fmla="*/ 3778204 h 4341716"/>
              <a:gd name="connsiteX174" fmla="*/ 7035224 w 9336686"/>
              <a:gd name="connsiteY174" fmla="*/ 3727985 h 4341716"/>
              <a:gd name="connsiteX175" fmla="*/ 6916336 w 9336686"/>
              <a:gd name="connsiteY175" fmla="*/ 3649181 h 4341716"/>
              <a:gd name="connsiteX176" fmla="*/ 6797449 w 9336686"/>
              <a:gd name="connsiteY176" fmla="*/ 3727985 h 4341716"/>
              <a:gd name="connsiteX177" fmla="*/ 6787685 w 9336686"/>
              <a:gd name="connsiteY177" fmla="*/ 3776346 h 4341716"/>
              <a:gd name="connsiteX178" fmla="*/ 6787685 w 9336686"/>
              <a:gd name="connsiteY178" fmla="*/ 3861685 h 4341716"/>
              <a:gd name="connsiteX179" fmla="*/ 6658658 w 9336686"/>
              <a:gd name="connsiteY179" fmla="*/ 3990712 h 4341716"/>
              <a:gd name="connsiteX180" fmla="*/ 6658659 w 9336686"/>
              <a:gd name="connsiteY180" fmla="*/ 3990711 h 4341716"/>
              <a:gd name="connsiteX181" fmla="*/ 6529632 w 9336686"/>
              <a:gd name="connsiteY181" fmla="*/ 3861684 h 4341716"/>
              <a:gd name="connsiteX182" fmla="*/ 6529631 w 9336686"/>
              <a:gd name="connsiteY182" fmla="*/ 3267664 h 4341716"/>
              <a:gd name="connsiteX183" fmla="*/ 6519493 w 9336686"/>
              <a:gd name="connsiteY183" fmla="*/ 3217445 h 4341716"/>
              <a:gd name="connsiteX184" fmla="*/ 6400605 w 9336686"/>
              <a:gd name="connsiteY184" fmla="*/ 3138641 h 4341716"/>
              <a:gd name="connsiteX185" fmla="*/ 6281718 w 9336686"/>
              <a:gd name="connsiteY185" fmla="*/ 3217445 h 4341716"/>
              <a:gd name="connsiteX186" fmla="*/ 6278120 w 9336686"/>
              <a:gd name="connsiteY186" fmla="*/ 3235264 h 4341716"/>
              <a:gd name="connsiteX187" fmla="*/ 6278120 w 9336686"/>
              <a:gd name="connsiteY187" fmla="*/ 3324182 h 4341716"/>
              <a:gd name="connsiteX188" fmla="*/ 6149093 w 9336686"/>
              <a:gd name="connsiteY188" fmla="*/ 3453209 h 4341716"/>
              <a:gd name="connsiteX189" fmla="*/ 6149094 w 9336686"/>
              <a:gd name="connsiteY189" fmla="*/ 3453208 h 4341716"/>
              <a:gd name="connsiteX190" fmla="*/ 6020067 w 9336686"/>
              <a:gd name="connsiteY190" fmla="*/ 3324181 h 4341716"/>
              <a:gd name="connsiteX191" fmla="*/ 6020067 w 9336686"/>
              <a:gd name="connsiteY191" fmla="*/ 3254438 h 4341716"/>
              <a:gd name="connsiteX192" fmla="*/ 6012599 w 9336686"/>
              <a:gd name="connsiteY192" fmla="*/ 3217445 h 4341716"/>
              <a:gd name="connsiteX193" fmla="*/ 5893711 w 9336686"/>
              <a:gd name="connsiteY193" fmla="*/ 3138641 h 4341716"/>
              <a:gd name="connsiteX194" fmla="*/ 5774823 w 9336686"/>
              <a:gd name="connsiteY194" fmla="*/ 3217445 h 4341716"/>
              <a:gd name="connsiteX195" fmla="*/ 5765060 w 9336686"/>
              <a:gd name="connsiteY195" fmla="*/ 3265805 h 4341716"/>
              <a:gd name="connsiteX196" fmla="*/ 5765060 w 9336686"/>
              <a:gd name="connsiteY196" fmla="*/ 3558605 h 4341716"/>
              <a:gd name="connsiteX197" fmla="*/ 5636033 w 9336686"/>
              <a:gd name="connsiteY197" fmla="*/ 3687632 h 4341716"/>
              <a:gd name="connsiteX198" fmla="*/ 5636034 w 9336686"/>
              <a:gd name="connsiteY198" fmla="*/ 3687631 h 4341716"/>
              <a:gd name="connsiteX199" fmla="*/ 5507007 w 9336686"/>
              <a:gd name="connsiteY199" fmla="*/ 3558604 h 4341716"/>
              <a:gd name="connsiteX200" fmla="*/ 5507007 w 9336686"/>
              <a:gd name="connsiteY200" fmla="*/ 2935868 h 4341716"/>
              <a:gd name="connsiteX201" fmla="*/ 5490777 w 9336686"/>
              <a:gd name="connsiteY201" fmla="*/ 2909117 h 4341716"/>
              <a:gd name="connsiteX202" fmla="*/ 5391213 w 9336686"/>
              <a:gd name="connsiteY202" fmla="*/ 2862163 h 4341716"/>
              <a:gd name="connsiteX203" fmla="*/ 5299977 w 9336686"/>
              <a:gd name="connsiteY203" fmla="*/ 2899954 h 4341716"/>
              <a:gd name="connsiteX204" fmla="*/ 5273771 w 9336686"/>
              <a:gd name="connsiteY204" fmla="*/ 2938823 h 4341716"/>
              <a:gd name="connsiteX205" fmla="*/ 5273771 w 9336686"/>
              <a:gd name="connsiteY205" fmla="*/ 3014951 h 4341716"/>
              <a:gd name="connsiteX206" fmla="*/ 5194967 w 9336686"/>
              <a:gd name="connsiteY206" fmla="*/ 3133839 h 4341716"/>
              <a:gd name="connsiteX207" fmla="*/ 5151167 w 9336686"/>
              <a:gd name="connsiteY207" fmla="*/ 3142681 h 4341716"/>
              <a:gd name="connsiteX208" fmla="*/ 5151167 w 9336686"/>
              <a:gd name="connsiteY208" fmla="*/ 3144047 h 4341716"/>
              <a:gd name="connsiteX209" fmla="*/ 5127687 w 9336686"/>
              <a:gd name="connsiteY209" fmla="*/ 3146414 h 4341716"/>
              <a:gd name="connsiteX210" fmla="*/ 5027958 w 9336686"/>
              <a:gd name="connsiteY210" fmla="*/ 3232363 h 4341716"/>
              <a:gd name="connsiteX211" fmla="*/ 5019757 w 9336686"/>
              <a:gd name="connsiteY211" fmla="*/ 3278834 h 4341716"/>
              <a:gd name="connsiteX212" fmla="*/ 5019757 w 9336686"/>
              <a:gd name="connsiteY212" fmla="*/ 3746003 h 4341716"/>
              <a:gd name="connsiteX213" fmla="*/ 4890730 w 9336686"/>
              <a:gd name="connsiteY213" fmla="*/ 3875030 h 4341716"/>
              <a:gd name="connsiteX214" fmla="*/ 4890731 w 9336686"/>
              <a:gd name="connsiteY214" fmla="*/ 3875031 h 4341716"/>
              <a:gd name="connsiteX215" fmla="*/ 4761704 w 9336686"/>
              <a:gd name="connsiteY215" fmla="*/ 3746004 h 4341716"/>
              <a:gd name="connsiteX216" fmla="*/ 4761704 w 9336686"/>
              <a:gd name="connsiteY216" fmla="*/ 3425369 h 4341716"/>
              <a:gd name="connsiteX217" fmla="*/ 4744536 w 9336686"/>
              <a:gd name="connsiteY217" fmla="*/ 3397074 h 4341716"/>
              <a:gd name="connsiteX218" fmla="*/ 4644973 w 9336686"/>
              <a:gd name="connsiteY218" fmla="*/ 3350120 h 4341716"/>
              <a:gd name="connsiteX219" fmla="*/ 4526085 w 9336686"/>
              <a:gd name="connsiteY219" fmla="*/ 3428924 h 4341716"/>
              <a:gd name="connsiteX220" fmla="*/ 4519985 w 9336686"/>
              <a:gd name="connsiteY220" fmla="*/ 3459140 h 4341716"/>
              <a:gd name="connsiteX221" fmla="*/ 4519985 w 9336686"/>
              <a:gd name="connsiteY221" fmla="*/ 4066575 h 4341716"/>
              <a:gd name="connsiteX222" fmla="*/ 4390958 w 9336686"/>
              <a:gd name="connsiteY222" fmla="*/ 4195602 h 4341716"/>
              <a:gd name="connsiteX223" fmla="*/ 4390959 w 9336686"/>
              <a:gd name="connsiteY223" fmla="*/ 4195601 h 4341716"/>
              <a:gd name="connsiteX224" fmla="*/ 4261932 w 9336686"/>
              <a:gd name="connsiteY224" fmla="*/ 4066574 h 4341716"/>
              <a:gd name="connsiteX225" fmla="*/ 4261932 w 9336686"/>
              <a:gd name="connsiteY225" fmla="*/ 3955216 h 4341716"/>
              <a:gd name="connsiteX226" fmla="*/ 4260106 w 9336686"/>
              <a:gd name="connsiteY226" fmla="*/ 3946171 h 4341716"/>
              <a:gd name="connsiteX227" fmla="*/ 4141220 w 9336686"/>
              <a:gd name="connsiteY227" fmla="*/ 3867367 h 4341716"/>
              <a:gd name="connsiteX228" fmla="*/ 4022332 w 9336686"/>
              <a:gd name="connsiteY228" fmla="*/ 3946171 h 4341716"/>
              <a:gd name="connsiteX229" fmla="*/ 4018195 w 9336686"/>
              <a:gd name="connsiteY229" fmla="*/ 3966664 h 4341716"/>
              <a:gd name="connsiteX230" fmla="*/ 4018195 w 9336686"/>
              <a:gd name="connsiteY230" fmla="*/ 4212689 h 4341716"/>
              <a:gd name="connsiteX231" fmla="*/ 3889168 w 9336686"/>
              <a:gd name="connsiteY231" fmla="*/ 4341716 h 4341716"/>
              <a:gd name="connsiteX232" fmla="*/ 3889169 w 9336686"/>
              <a:gd name="connsiteY232" fmla="*/ 4341715 h 4341716"/>
              <a:gd name="connsiteX233" fmla="*/ 3760142 w 9336686"/>
              <a:gd name="connsiteY233" fmla="*/ 4212688 h 4341716"/>
              <a:gd name="connsiteX234" fmla="*/ 3760142 w 9336686"/>
              <a:gd name="connsiteY234" fmla="*/ 3745519 h 4341716"/>
              <a:gd name="connsiteX235" fmla="*/ 3751941 w 9336686"/>
              <a:gd name="connsiteY235" fmla="*/ 3699048 h 4341716"/>
              <a:gd name="connsiteX236" fmla="*/ 3652212 w 9336686"/>
              <a:gd name="connsiteY236" fmla="*/ 3613099 h 4341716"/>
              <a:gd name="connsiteX237" fmla="*/ 3628732 w 9336686"/>
              <a:gd name="connsiteY237" fmla="*/ 3610732 h 4341716"/>
              <a:gd name="connsiteX238" fmla="*/ 3628732 w 9336686"/>
              <a:gd name="connsiteY238" fmla="*/ 3609366 h 4341716"/>
              <a:gd name="connsiteX239" fmla="*/ 3584932 w 9336686"/>
              <a:gd name="connsiteY239" fmla="*/ 3600524 h 4341716"/>
              <a:gd name="connsiteX240" fmla="*/ 3506128 w 9336686"/>
              <a:gd name="connsiteY240" fmla="*/ 3481636 h 4341716"/>
              <a:gd name="connsiteX241" fmla="*/ 3506128 w 9336686"/>
              <a:gd name="connsiteY241" fmla="*/ 3431307 h 4341716"/>
              <a:gd name="connsiteX242" fmla="*/ 3500614 w 9336686"/>
              <a:gd name="connsiteY242" fmla="*/ 3403994 h 4341716"/>
              <a:gd name="connsiteX243" fmla="*/ 3381726 w 9336686"/>
              <a:gd name="connsiteY243" fmla="*/ 3325190 h 4341716"/>
              <a:gd name="connsiteX244" fmla="*/ 3290490 w 9336686"/>
              <a:gd name="connsiteY244" fmla="*/ 3362981 h 4341716"/>
              <a:gd name="connsiteX245" fmla="*/ 3263554 w 9336686"/>
              <a:gd name="connsiteY245" fmla="*/ 3402932 h 4341716"/>
              <a:gd name="connsiteX246" fmla="*/ 3263554 w 9336686"/>
              <a:gd name="connsiteY246" fmla="*/ 3631142 h 4341716"/>
              <a:gd name="connsiteX247" fmla="*/ 3134527 w 9336686"/>
              <a:gd name="connsiteY247" fmla="*/ 3760169 h 4341716"/>
              <a:gd name="connsiteX248" fmla="*/ 3134528 w 9336686"/>
              <a:gd name="connsiteY248" fmla="*/ 3760168 h 4341716"/>
              <a:gd name="connsiteX249" fmla="*/ 3005501 w 9336686"/>
              <a:gd name="connsiteY249" fmla="*/ 3631141 h 4341716"/>
              <a:gd name="connsiteX250" fmla="*/ 3005501 w 9336686"/>
              <a:gd name="connsiteY250" fmla="*/ 2991769 h 4341716"/>
              <a:gd name="connsiteX251" fmla="*/ 3000280 w 9336686"/>
              <a:gd name="connsiteY251" fmla="*/ 2965907 h 4341716"/>
              <a:gd name="connsiteX252" fmla="*/ 2881392 w 9336686"/>
              <a:gd name="connsiteY252" fmla="*/ 2887103 h 4341716"/>
              <a:gd name="connsiteX253" fmla="*/ 2762505 w 9336686"/>
              <a:gd name="connsiteY253" fmla="*/ 2965907 h 4341716"/>
              <a:gd name="connsiteX254" fmla="*/ 2762032 w 9336686"/>
              <a:gd name="connsiteY254" fmla="*/ 2968250 h 4341716"/>
              <a:gd name="connsiteX255" fmla="*/ 2762032 w 9336686"/>
              <a:gd name="connsiteY255" fmla="*/ 3113195 h 4341716"/>
              <a:gd name="connsiteX256" fmla="*/ 2683229 w 9336686"/>
              <a:gd name="connsiteY256" fmla="*/ 3232083 h 4341716"/>
              <a:gd name="connsiteX257" fmla="*/ 2635159 w 9336686"/>
              <a:gd name="connsiteY257" fmla="*/ 3241787 h 4341716"/>
              <a:gd name="connsiteX258" fmla="*/ 2635159 w 9336686"/>
              <a:gd name="connsiteY258" fmla="*/ 3242525 h 4341716"/>
              <a:gd name="connsiteX259" fmla="*/ 2611679 w 9336686"/>
              <a:gd name="connsiteY259" fmla="*/ 3244892 h 4341716"/>
              <a:gd name="connsiteX260" fmla="*/ 2534615 w 9336686"/>
              <a:gd name="connsiteY260" fmla="*/ 3291336 h 4341716"/>
              <a:gd name="connsiteX261" fmla="*/ 2512827 w 9336686"/>
              <a:gd name="connsiteY261" fmla="*/ 3329312 h 4341716"/>
              <a:gd name="connsiteX262" fmla="*/ 2512827 w 9336686"/>
              <a:gd name="connsiteY262" fmla="*/ 3454880 h 4341716"/>
              <a:gd name="connsiteX263" fmla="*/ 2434024 w 9336686"/>
              <a:gd name="connsiteY263" fmla="*/ 3573768 h 4341716"/>
              <a:gd name="connsiteX264" fmla="*/ 2385954 w 9336686"/>
              <a:gd name="connsiteY264" fmla="*/ 3583472 h 4341716"/>
              <a:gd name="connsiteX265" fmla="*/ 2385954 w 9336686"/>
              <a:gd name="connsiteY265" fmla="*/ 3584210 h 4341716"/>
              <a:gd name="connsiteX266" fmla="*/ 2362474 w 9336686"/>
              <a:gd name="connsiteY266" fmla="*/ 3586577 h 4341716"/>
              <a:gd name="connsiteX267" fmla="*/ 2285410 w 9336686"/>
              <a:gd name="connsiteY267" fmla="*/ 3633021 h 4341716"/>
              <a:gd name="connsiteX268" fmla="*/ 2273449 w 9336686"/>
              <a:gd name="connsiteY268" fmla="*/ 3653869 h 4341716"/>
              <a:gd name="connsiteX269" fmla="*/ 2273449 w 9336686"/>
              <a:gd name="connsiteY269" fmla="*/ 3867367 h 4341716"/>
              <a:gd name="connsiteX270" fmla="*/ 2144423 w 9336686"/>
              <a:gd name="connsiteY270" fmla="*/ 3996394 h 4341716"/>
              <a:gd name="connsiteX271" fmla="*/ 2144424 w 9336686"/>
              <a:gd name="connsiteY271" fmla="*/ 3996393 h 4341716"/>
              <a:gd name="connsiteX272" fmla="*/ 2015396 w 9336686"/>
              <a:gd name="connsiteY272" fmla="*/ 3867366 h 4341716"/>
              <a:gd name="connsiteX273" fmla="*/ 2015396 w 9336686"/>
              <a:gd name="connsiteY273" fmla="*/ 3400197 h 4341716"/>
              <a:gd name="connsiteX274" fmla="*/ 2007195 w 9336686"/>
              <a:gd name="connsiteY274" fmla="*/ 3353726 h 4341716"/>
              <a:gd name="connsiteX275" fmla="*/ 1907467 w 9336686"/>
              <a:gd name="connsiteY275" fmla="*/ 3267777 h 4341716"/>
              <a:gd name="connsiteX276" fmla="*/ 1883987 w 9336686"/>
              <a:gd name="connsiteY276" fmla="*/ 3265410 h 4341716"/>
              <a:gd name="connsiteX277" fmla="*/ 1883987 w 9336686"/>
              <a:gd name="connsiteY277" fmla="*/ 3264044 h 4341716"/>
              <a:gd name="connsiteX278" fmla="*/ 1840187 w 9336686"/>
              <a:gd name="connsiteY278" fmla="*/ 3255202 h 4341716"/>
              <a:gd name="connsiteX279" fmla="*/ 1761383 w 9336686"/>
              <a:gd name="connsiteY279" fmla="*/ 3136314 h 4341716"/>
              <a:gd name="connsiteX280" fmla="*/ 1761383 w 9336686"/>
              <a:gd name="connsiteY280" fmla="*/ 2996103 h 4341716"/>
              <a:gd name="connsiteX281" fmla="*/ 1755287 w 9336686"/>
              <a:gd name="connsiteY281" fmla="*/ 2965907 h 4341716"/>
              <a:gd name="connsiteX282" fmla="*/ 1636398 w 9336686"/>
              <a:gd name="connsiteY282" fmla="*/ 2887103 h 4341716"/>
              <a:gd name="connsiteX283" fmla="*/ 1517510 w 9336686"/>
              <a:gd name="connsiteY283" fmla="*/ 2965907 h 4341716"/>
              <a:gd name="connsiteX284" fmla="*/ 1515568 w 9336686"/>
              <a:gd name="connsiteY284" fmla="*/ 2975527 h 4341716"/>
              <a:gd name="connsiteX285" fmla="*/ 1515568 w 9336686"/>
              <a:gd name="connsiteY285" fmla="*/ 3239907 h 4341716"/>
              <a:gd name="connsiteX286" fmla="*/ 1386541 w 9336686"/>
              <a:gd name="connsiteY286" fmla="*/ 3368934 h 4341716"/>
              <a:gd name="connsiteX287" fmla="*/ 1386542 w 9336686"/>
              <a:gd name="connsiteY287" fmla="*/ 3368933 h 4341716"/>
              <a:gd name="connsiteX288" fmla="*/ 1257514 w 9336686"/>
              <a:gd name="connsiteY288" fmla="*/ 3239906 h 4341716"/>
              <a:gd name="connsiteX289" fmla="*/ 1257514 w 9336686"/>
              <a:gd name="connsiteY289" fmla="*/ 2772737 h 4341716"/>
              <a:gd name="connsiteX290" fmla="*/ 1249314 w 9336686"/>
              <a:gd name="connsiteY290" fmla="*/ 2726266 h 4341716"/>
              <a:gd name="connsiteX291" fmla="*/ 1149584 w 9336686"/>
              <a:gd name="connsiteY291" fmla="*/ 2640317 h 4341716"/>
              <a:gd name="connsiteX292" fmla="*/ 1126104 w 9336686"/>
              <a:gd name="connsiteY292" fmla="*/ 2637950 h 4341716"/>
              <a:gd name="connsiteX293" fmla="*/ 1126104 w 9336686"/>
              <a:gd name="connsiteY293" fmla="*/ 2636584 h 4341716"/>
              <a:gd name="connsiteX294" fmla="*/ 1082305 w 9336686"/>
              <a:gd name="connsiteY294" fmla="*/ 2627742 h 4341716"/>
              <a:gd name="connsiteX295" fmla="*/ 1003500 w 9336686"/>
              <a:gd name="connsiteY295" fmla="*/ 2508854 h 4341716"/>
              <a:gd name="connsiteX296" fmla="*/ 1003500 w 9336686"/>
              <a:gd name="connsiteY296" fmla="*/ 2387433 h 4341716"/>
              <a:gd name="connsiteX297" fmla="*/ 1003269 w 9336686"/>
              <a:gd name="connsiteY297" fmla="*/ 2386290 h 4341716"/>
              <a:gd name="connsiteX298" fmla="*/ 884381 w 9336686"/>
              <a:gd name="connsiteY298" fmla="*/ 2307486 h 4341716"/>
              <a:gd name="connsiteX299" fmla="*/ 765494 w 9336686"/>
              <a:gd name="connsiteY299" fmla="*/ 2386290 h 4341716"/>
              <a:gd name="connsiteX300" fmla="*/ 762038 w 9336686"/>
              <a:gd name="connsiteY300" fmla="*/ 2403410 h 4341716"/>
              <a:gd name="connsiteX301" fmla="*/ 762038 w 9336686"/>
              <a:gd name="connsiteY301" fmla="*/ 2614672 h 4341716"/>
              <a:gd name="connsiteX302" fmla="*/ 683235 w 9336686"/>
              <a:gd name="connsiteY302" fmla="*/ 2733560 h 4341716"/>
              <a:gd name="connsiteX303" fmla="*/ 635165 w 9336686"/>
              <a:gd name="connsiteY303" fmla="*/ 2743264 h 4341716"/>
              <a:gd name="connsiteX304" fmla="*/ 635165 w 9336686"/>
              <a:gd name="connsiteY304" fmla="*/ 2744002 h 4341716"/>
              <a:gd name="connsiteX305" fmla="*/ 611685 w 9336686"/>
              <a:gd name="connsiteY305" fmla="*/ 2746369 h 4341716"/>
              <a:gd name="connsiteX306" fmla="*/ 534621 w 9336686"/>
              <a:gd name="connsiteY306" fmla="*/ 2792813 h 4341716"/>
              <a:gd name="connsiteX307" fmla="*/ 512066 w 9336686"/>
              <a:gd name="connsiteY307" fmla="*/ 2832126 h 4341716"/>
              <a:gd name="connsiteX308" fmla="*/ 512066 w 9336686"/>
              <a:gd name="connsiteY308" fmla="*/ 3531739 h 4341716"/>
              <a:gd name="connsiteX309" fmla="*/ 383039 w 9336686"/>
              <a:gd name="connsiteY309" fmla="*/ 3660766 h 4341716"/>
              <a:gd name="connsiteX310" fmla="*/ 383040 w 9336686"/>
              <a:gd name="connsiteY310" fmla="*/ 3660765 h 4341716"/>
              <a:gd name="connsiteX311" fmla="*/ 254013 w 9336686"/>
              <a:gd name="connsiteY311" fmla="*/ 3531738 h 4341716"/>
              <a:gd name="connsiteX312" fmla="*/ 254013 w 9336686"/>
              <a:gd name="connsiteY312" fmla="*/ 3064569 h 4341716"/>
              <a:gd name="connsiteX313" fmla="*/ 245812 w 9336686"/>
              <a:gd name="connsiteY313" fmla="*/ 3018098 h 4341716"/>
              <a:gd name="connsiteX314" fmla="*/ 146083 w 9336686"/>
              <a:gd name="connsiteY314" fmla="*/ 2932149 h 4341716"/>
              <a:gd name="connsiteX315" fmla="*/ 122603 w 9336686"/>
              <a:gd name="connsiteY315" fmla="*/ 2929782 h 4341716"/>
              <a:gd name="connsiteX316" fmla="*/ 122603 w 9336686"/>
              <a:gd name="connsiteY316" fmla="*/ 2928416 h 4341716"/>
              <a:gd name="connsiteX317" fmla="*/ 78803 w 9336686"/>
              <a:gd name="connsiteY317" fmla="*/ 2919574 h 4341716"/>
              <a:gd name="connsiteX318" fmla="*/ 22035 w 9336686"/>
              <a:gd name="connsiteY318" fmla="*/ 2872826 h 4341716"/>
              <a:gd name="connsiteX319" fmla="*/ 0 w 9336686"/>
              <a:gd name="connsiteY319" fmla="*/ 2800689 h 4341716"/>
              <a:gd name="connsiteX320" fmla="*/ 0 w 9336686"/>
              <a:gd name="connsiteY320" fmla="*/ 783111 h 4341716"/>
              <a:gd name="connsiteX321" fmla="*/ 129027 w 9336686"/>
              <a:gd name="connsiteY321" fmla="*/ 654084 h 4341716"/>
              <a:gd name="connsiteX322" fmla="*/ 129026 w 9336686"/>
              <a:gd name="connsiteY322" fmla="*/ 654085 h 4341716"/>
              <a:gd name="connsiteX323" fmla="*/ 258053 w 9336686"/>
              <a:gd name="connsiteY323" fmla="*/ 783112 h 4341716"/>
              <a:gd name="connsiteX324" fmla="*/ 258053 w 9336686"/>
              <a:gd name="connsiteY324" fmla="*/ 1405848 h 4341716"/>
              <a:gd name="connsiteX325" fmla="*/ 274283 w 9336686"/>
              <a:gd name="connsiteY325" fmla="*/ 1432599 h 4341716"/>
              <a:gd name="connsiteX326" fmla="*/ 373847 w 9336686"/>
              <a:gd name="connsiteY326" fmla="*/ 1479553 h 4341716"/>
              <a:gd name="connsiteX327" fmla="*/ 492735 w 9336686"/>
              <a:gd name="connsiteY327" fmla="*/ 1400749 h 4341716"/>
              <a:gd name="connsiteX328" fmla="*/ 494536 w 9336686"/>
              <a:gd name="connsiteY328" fmla="*/ 1391827 h 4341716"/>
              <a:gd name="connsiteX329" fmla="*/ 494536 w 9336686"/>
              <a:gd name="connsiteY329" fmla="*/ 964051 h 4341716"/>
              <a:gd name="connsiteX330" fmla="*/ 623563 w 9336686"/>
              <a:gd name="connsiteY330" fmla="*/ 835024 h 4341716"/>
              <a:gd name="connsiteX331" fmla="*/ 623562 w 9336686"/>
              <a:gd name="connsiteY331" fmla="*/ 835025 h 4341716"/>
              <a:gd name="connsiteX332" fmla="*/ 752589 w 9336686"/>
              <a:gd name="connsiteY332" fmla="*/ 964052 h 4341716"/>
              <a:gd name="connsiteX333" fmla="*/ 752590 w 9336686"/>
              <a:gd name="connsiteY333" fmla="*/ 947529 h 4341716"/>
              <a:gd name="connsiteX334" fmla="*/ 762728 w 9336686"/>
              <a:gd name="connsiteY334" fmla="*/ 997748 h 4341716"/>
              <a:gd name="connsiteX335" fmla="*/ 881616 w 9336686"/>
              <a:gd name="connsiteY335" fmla="*/ 1076552 h 4341716"/>
              <a:gd name="connsiteX336" fmla="*/ 1000503 w 9336686"/>
              <a:gd name="connsiteY336" fmla="*/ 997748 h 4341716"/>
              <a:gd name="connsiteX337" fmla="*/ 1010267 w 9336686"/>
              <a:gd name="connsiteY337" fmla="*/ 949388 h 4341716"/>
              <a:gd name="connsiteX338" fmla="*/ 1010267 w 9336686"/>
              <a:gd name="connsiteY338" fmla="*/ 362986 h 4341716"/>
              <a:gd name="connsiteX339" fmla="*/ 1139294 w 9336686"/>
              <a:gd name="connsiteY339" fmla="*/ 233959 h 4341716"/>
              <a:gd name="connsiteX340" fmla="*/ 1139293 w 9336686"/>
              <a:gd name="connsiteY340" fmla="*/ 233960 h 4341716"/>
              <a:gd name="connsiteX341" fmla="*/ 1268320 w 9336686"/>
              <a:gd name="connsiteY341" fmla="*/ 362987 h 4341716"/>
              <a:gd name="connsiteX342" fmla="*/ 1268321 w 9336686"/>
              <a:gd name="connsiteY342" fmla="*/ 1259949 h 4341716"/>
              <a:gd name="connsiteX343" fmla="*/ 1278459 w 9336686"/>
              <a:gd name="connsiteY343" fmla="*/ 1310168 h 4341716"/>
              <a:gd name="connsiteX344" fmla="*/ 1397347 w 9336686"/>
              <a:gd name="connsiteY344" fmla="*/ 1388972 h 4341716"/>
              <a:gd name="connsiteX345" fmla="*/ 1516234 w 9336686"/>
              <a:gd name="connsiteY345" fmla="*/ 1310168 h 4341716"/>
              <a:gd name="connsiteX346" fmla="*/ 1519832 w 9336686"/>
              <a:gd name="connsiteY346" fmla="*/ 1292349 h 4341716"/>
              <a:gd name="connsiteX347" fmla="*/ 1519832 w 9336686"/>
              <a:gd name="connsiteY347" fmla="*/ 983403 h 4341716"/>
              <a:gd name="connsiteX348" fmla="*/ 1648859 w 9336686"/>
              <a:gd name="connsiteY348" fmla="*/ 854376 h 4341716"/>
              <a:gd name="connsiteX349" fmla="*/ 1648858 w 9336686"/>
              <a:gd name="connsiteY349" fmla="*/ 854377 h 4341716"/>
              <a:gd name="connsiteX350" fmla="*/ 1777885 w 9336686"/>
              <a:gd name="connsiteY350" fmla="*/ 983404 h 4341716"/>
              <a:gd name="connsiteX351" fmla="*/ 1777885 w 9336686"/>
              <a:gd name="connsiteY351" fmla="*/ 1363756 h 4341716"/>
              <a:gd name="connsiteX352" fmla="*/ 1785353 w 9336686"/>
              <a:gd name="connsiteY352" fmla="*/ 1400749 h 4341716"/>
              <a:gd name="connsiteX353" fmla="*/ 1904241 w 9336686"/>
              <a:gd name="connsiteY353" fmla="*/ 1479553 h 4341716"/>
              <a:gd name="connsiteX354" fmla="*/ 2033268 w 9336686"/>
              <a:gd name="connsiteY354" fmla="*/ 1350526 h 4341716"/>
              <a:gd name="connsiteX355" fmla="*/ 2033269 w 9336686"/>
              <a:gd name="connsiteY355" fmla="*/ 580034 h 4341716"/>
              <a:gd name="connsiteX356" fmla="*/ 2162296 w 9336686"/>
              <a:gd name="connsiteY356" fmla="*/ 451007 h 4341716"/>
              <a:gd name="connsiteX357" fmla="*/ 2162295 w 9336686"/>
              <a:gd name="connsiteY357" fmla="*/ 451008 h 4341716"/>
              <a:gd name="connsiteX358" fmla="*/ 2291322 w 9336686"/>
              <a:gd name="connsiteY358" fmla="*/ 580035 h 4341716"/>
              <a:gd name="connsiteX359" fmla="*/ 2291323 w 9336686"/>
              <a:gd name="connsiteY359" fmla="*/ 563512 h 4341716"/>
              <a:gd name="connsiteX360" fmla="*/ 2301461 w 9336686"/>
              <a:gd name="connsiteY360" fmla="*/ 613731 h 4341716"/>
              <a:gd name="connsiteX361" fmla="*/ 2420349 w 9336686"/>
              <a:gd name="connsiteY361" fmla="*/ 692535 h 4341716"/>
              <a:gd name="connsiteX362" fmla="*/ 2539236 w 9336686"/>
              <a:gd name="connsiteY362" fmla="*/ 613731 h 4341716"/>
              <a:gd name="connsiteX363" fmla="*/ 2549000 w 9336686"/>
              <a:gd name="connsiteY363" fmla="*/ 565370 h 4341716"/>
              <a:gd name="connsiteX364" fmla="*/ 2549000 w 9336686"/>
              <a:gd name="connsiteY364" fmla="*/ 480031 h 4341716"/>
              <a:gd name="connsiteX365" fmla="*/ 2678027 w 9336686"/>
              <a:gd name="connsiteY365" fmla="*/ 351004 h 4341716"/>
              <a:gd name="connsiteX366" fmla="*/ 2678026 w 9336686"/>
              <a:gd name="connsiteY366" fmla="*/ 351005 h 4341716"/>
              <a:gd name="connsiteX367" fmla="*/ 2807053 w 9336686"/>
              <a:gd name="connsiteY367" fmla="*/ 480032 h 4341716"/>
              <a:gd name="connsiteX368" fmla="*/ 2807054 w 9336686"/>
              <a:gd name="connsiteY368" fmla="*/ 1074052 h 4341716"/>
              <a:gd name="connsiteX369" fmla="*/ 2817192 w 9336686"/>
              <a:gd name="connsiteY369" fmla="*/ 1124271 h 4341716"/>
              <a:gd name="connsiteX370" fmla="*/ 2936080 w 9336686"/>
              <a:gd name="connsiteY370" fmla="*/ 1203075 h 4341716"/>
              <a:gd name="connsiteX371" fmla="*/ 3054967 w 9336686"/>
              <a:gd name="connsiteY371" fmla="*/ 1124271 h 4341716"/>
              <a:gd name="connsiteX372" fmla="*/ 3058565 w 9336686"/>
              <a:gd name="connsiteY372" fmla="*/ 1106452 h 4341716"/>
              <a:gd name="connsiteX373" fmla="*/ 3058565 w 9336686"/>
              <a:gd name="connsiteY373" fmla="*/ 1017534 h 4341716"/>
              <a:gd name="connsiteX374" fmla="*/ 3187592 w 9336686"/>
              <a:gd name="connsiteY374" fmla="*/ 888507 h 4341716"/>
              <a:gd name="connsiteX375" fmla="*/ 3187591 w 9336686"/>
              <a:gd name="connsiteY375" fmla="*/ 888508 h 4341716"/>
              <a:gd name="connsiteX376" fmla="*/ 3316618 w 9336686"/>
              <a:gd name="connsiteY376" fmla="*/ 1017535 h 4341716"/>
              <a:gd name="connsiteX377" fmla="*/ 3316618 w 9336686"/>
              <a:gd name="connsiteY377" fmla="*/ 1087278 h 4341716"/>
              <a:gd name="connsiteX378" fmla="*/ 3324086 w 9336686"/>
              <a:gd name="connsiteY378" fmla="*/ 1124271 h 4341716"/>
              <a:gd name="connsiteX379" fmla="*/ 3442974 w 9336686"/>
              <a:gd name="connsiteY379" fmla="*/ 1203075 h 4341716"/>
              <a:gd name="connsiteX380" fmla="*/ 3561862 w 9336686"/>
              <a:gd name="connsiteY380" fmla="*/ 1124271 h 4341716"/>
              <a:gd name="connsiteX381" fmla="*/ 3571625 w 9336686"/>
              <a:gd name="connsiteY381" fmla="*/ 1075911 h 4341716"/>
              <a:gd name="connsiteX382" fmla="*/ 3571625 w 9336686"/>
              <a:gd name="connsiteY382" fmla="*/ 783111 h 4341716"/>
              <a:gd name="connsiteX383" fmla="*/ 3700652 w 9336686"/>
              <a:gd name="connsiteY383" fmla="*/ 654084 h 4341716"/>
              <a:gd name="connsiteX384" fmla="*/ 3700651 w 9336686"/>
              <a:gd name="connsiteY384" fmla="*/ 654085 h 4341716"/>
              <a:gd name="connsiteX385" fmla="*/ 3829678 w 9336686"/>
              <a:gd name="connsiteY385" fmla="*/ 783112 h 4341716"/>
              <a:gd name="connsiteX386" fmla="*/ 3829678 w 9336686"/>
              <a:gd name="connsiteY386" fmla="*/ 1405848 h 4341716"/>
              <a:gd name="connsiteX387" fmla="*/ 3845908 w 9336686"/>
              <a:gd name="connsiteY387" fmla="*/ 1432599 h 4341716"/>
              <a:gd name="connsiteX388" fmla="*/ 3945472 w 9336686"/>
              <a:gd name="connsiteY388" fmla="*/ 1479553 h 4341716"/>
              <a:gd name="connsiteX389" fmla="*/ 4036708 w 9336686"/>
              <a:gd name="connsiteY389" fmla="*/ 1441762 h 4341716"/>
              <a:gd name="connsiteX390" fmla="*/ 4062914 w 9336686"/>
              <a:gd name="connsiteY390" fmla="*/ 1402893 h 4341716"/>
              <a:gd name="connsiteX391" fmla="*/ 4062914 w 9336686"/>
              <a:gd name="connsiteY391" fmla="*/ 1326765 h 4341716"/>
              <a:gd name="connsiteX392" fmla="*/ 4141718 w 9336686"/>
              <a:gd name="connsiteY392" fmla="*/ 1207877 h 4341716"/>
              <a:gd name="connsiteX393" fmla="*/ 4185518 w 9336686"/>
              <a:gd name="connsiteY393" fmla="*/ 1199035 h 4341716"/>
              <a:gd name="connsiteX394" fmla="*/ 4185518 w 9336686"/>
              <a:gd name="connsiteY394" fmla="*/ 1197669 h 4341716"/>
              <a:gd name="connsiteX395" fmla="*/ 4208998 w 9336686"/>
              <a:gd name="connsiteY395" fmla="*/ 1195302 h 4341716"/>
              <a:gd name="connsiteX396" fmla="*/ 4308727 w 9336686"/>
              <a:gd name="connsiteY396" fmla="*/ 1109353 h 4341716"/>
              <a:gd name="connsiteX397" fmla="*/ 4316928 w 9336686"/>
              <a:gd name="connsiteY397" fmla="*/ 1062882 h 4341716"/>
              <a:gd name="connsiteX398" fmla="*/ 4316928 w 9336686"/>
              <a:gd name="connsiteY398" fmla="*/ 595713 h 4341716"/>
              <a:gd name="connsiteX399" fmla="*/ 4445955 w 9336686"/>
              <a:gd name="connsiteY399" fmla="*/ 466686 h 4341716"/>
              <a:gd name="connsiteX400" fmla="*/ 4445954 w 9336686"/>
              <a:gd name="connsiteY400" fmla="*/ 466685 h 4341716"/>
              <a:gd name="connsiteX401" fmla="*/ 4574981 w 9336686"/>
              <a:gd name="connsiteY401" fmla="*/ 595712 h 4341716"/>
              <a:gd name="connsiteX402" fmla="*/ 4574981 w 9336686"/>
              <a:gd name="connsiteY402" fmla="*/ 916347 h 4341716"/>
              <a:gd name="connsiteX403" fmla="*/ 4592149 w 9336686"/>
              <a:gd name="connsiteY403" fmla="*/ 944642 h 4341716"/>
              <a:gd name="connsiteX404" fmla="*/ 4691712 w 9336686"/>
              <a:gd name="connsiteY404" fmla="*/ 991596 h 4341716"/>
              <a:gd name="connsiteX405" fmla="*/ 4810600 w 9336686"/>
              <a:gd name="connsiteY405" fmla="*/ 912792 h 4341716"/>
              <a:gd name="connsiteX406" fmla="*/ 4816700 w 9336686"/>
              <a:gd name="connsiteY406" fmla="*/ 882576 h 4341716"/>
              <a:gd name="connsiteX407" fmla="*/ 4816700 w 9336686"/>
              <a:gd name="connsiteY407" fmla="*/ 275141 h 4341716"/>
              <a:gd name="connsiteX408" fmla="*/ 4945727 w 9336686"/>
              <a:gd name="connsiteY408" fmla="*/ 146114 h 4341716"/>
              <a:gd name="connsiteX409" fmla="*/ 4945726 w 9336686"/>
              <a:gd name="connsiteY409" fmla="*/ 146115 h 4341716"/>
              <a:gd name="connsiteX410" fmla="*/ 5074753 w 9336686"/>
              <a:gd name="connsiteY410" fmla="*/ 275142 h 4341716"/>
              <a:gd name="connsiteX411" fmla="*/ 5074753 w 9336686"/>
              <a:gd name="connsiteY411" fmla="*/ 386500 h 4341716"/>
              <a:gd name="connsiteX412" fmla="*/ 5076579 w 9336686"/>
              <a:gd name="connsiteY412" fmla="*/ 395545 h 4341716"/>
              <a:gd name="connsiteX413" fmla="*/ 5195465 w 9336686"/>
              <a:gd name="connsiteY413" fmla="*/ 474349 h 4341716"/>
              <a:gd name="connsiteX414" fmla="*/ 5314353 w 9336686"/>
              <a:gd name="connsiteY414" fmla="*/ 395545 h 4341716"/>
              <a:gd name="connsiteX415" fmla="*/ 5318490 w 9336686"/>
              <a:gd name="connsiteY415" fmla="*/ 375052 h 4341716"/>
              <a:gd name="connsiteX416" fmla="*/ 5318490 w 9336686"/>
              <a:gd name="connsiteY416" fmla="*/ 129027 h 4341716"/>
              <a:gd name="connsiteX417" fmla="*/ 5447517 w 9336686"/>
              <a:gd name="connsiteY417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6 w 9336686"/>
              <a:gd name="connsiteY168" fmla="*/ 3761682 h 4341716"/>
              <a:gd name="connsiteX169" fmla="*/ 7174389 w 9336686"/>
              <a:gd name="connsiteY169" fmla="*/ 3890709 h 4341716"/>
              <a:gd name="connsiteX170" fmla="*/ 7174390 w 9336686"/>
              <a:gd name="connsiteY170" fmla="*/ 3890708 h 4341716"/>
              <a:gd name="connsiteX171" fmla="*/ 7045363 w 9336686"/>
              <a:gd name="connsiteY171" fmla="*/ 3761681 h 4341716"/>
              <a:gd name="connsiteX172" fmla="*/ 7045362 w 9336686"/>
              <a:gd name="connsiteY172" fmla="*/ 3778204 h 4341716"/>
              <a:gd name="connsiteX173" fmla="*/ 7035224 w 9336686"/>
              <a:gd name="connsiteY173" fmla="*/ 3727985 h 4341716"/>
              <a:gd name="connsiteX174" fmla="*/ 6916336 w 9336686"/>
              <a:gd name="connsiteY174" fmla="*/ 3649181 h 4341716"/>
              <a:gd name="connsiteX175" fmla="*/ 6797449 w 9336686"/>
              <a:gd name="connsiteY175" fmla="*/ 3727985 h 4341716"/>
              <a:gd name="connsiteX176" fmla="*/ 6787685 w 9336686"/>
              <a:gd name="connsiteY176" fmla="*/ 3776346 h 4341716"/>
              <a:gd name="connsiteX177" fmla="*/ 6787685 w 9336686"/>
              <a:gd name="connsiteY177" fmla="*/ 3861685 h 4341716"/>
              <a:gd name="connsiteX178" fmla="*/ 6658658 w 9336686"/>
              <a:gd name="connsiteY178" fmla="*/ 3990712 h 4341716"/>
              <a:gd name="connsiteX179" fmla="*/ 6658659 w 9336686"/>
              <a:gd name="connsiteY179" fmla="*/ 3990711 h 4341716"/>
              <a:gd name="connsiteX180" fmla="*/ 6529632 w 9336686"/>
              <a:gd name="connsiteY180" fmla="*/ 3861684 h 4341716"/>
              <a:gd name="connsiteX181" fmla="*/ 6529631 w 9336686"/>
              <a:gd name="connsiteY181" fmla="*/ 3267664 h 4341716"/>
              <a:gd name="connsiteX182" fmla="*/ 6519493 w 9336686"/>
              <a:gd name="connsiteY182" fmla="*/ 3217445 h 4341716"/>
              <a:gd name="connsiteX183" fmla="*/ 6400605 w 9336686"/>
              <a:gd name="connsiteY183" fmla="*/ 3138641 h 4341716"/>
              <a:gd name="connsiteX184" fmla="*/ 6281718 w 9336686"/>
              <a:gd name="connsiteY184" fmla="*/ 3217445 h 4341716"/>
              <a:gd name="connsiteX185" fmla="*/ 6278120 w 9336686"/>
              <a:gd name="connsiteY185" fmla="*/ 3235264 h 4341716"/>
              <a:gd name="connsiteX186" fmla="*/ 6278120 w 9336686"/>
              <a:gd name="connsiteY186" fmla="*/ 3324182 h 4341716"/>
              <a:gd name="connsiteX187" fmla="*/ 6149093 w 9336686"/>
              <a:gd name="connsiteY187" fmla="*/ 3453209 h 4341716"/>
              <a:gd name="connsiteX188" fmla="*/ 6149094 w 9336686"/>
              <a:gd name="connsiteY188" fmla="*/ 3453208 h 4341716"/>
              <a:gd name="connsiteX189" fmla="*/ 6020067 w 9336686"/>
              <a:gd name="connsiteY189" fmla="*/ 3324181 h 4341716"/>
              <a:gd name="connsiteX190" fmla="*/ 6020067 w 9336686"/>
              <a:gd name="connsiteY190" fmla="*/ 3254438 h 4341716"/>
              <a:gd name="connsiteX191" fmla="*/ 6012599 w 9336686"/>
              <a:gd name="connsiteY191" fmla="*/ 3217445 h 4341716"/>
              <a:gd name="connsiteX192" fmla="*/ 5893711 w 9336686"/>
              <a:gd name="connsiteY192" fmla="*/ 3138641 h 4341716"/>
              <a:gd name="connsiteX193" fmla="*/ 5774823 w 9336686"/>
              <a:gd name="connsiteY193" fmla="*/ 3217445 h 4341716"/>
              <a:gd name="connsiteX194" fmla="*/ 5765060 w 9336686"/>
              <a:gd name="connsiteY194" fmla="*/ 3265805 h 4341716"/>
              <a:gd name="connsiteX195" fmla="*/ 5765060 w 9336686"/>
              <a:gd name="connsiteY195" fmla="*/ 3558605 h 4341716"/>
              <a:gd name="connsiteX196" fmla="*/ 5636033 w 9336686"/>
              <a:gd name="connsiteY196" fmla="*/ 3687632 h 4341716"/>
              <a:gd name="connsiteX197" fmla="*/ 5636034 w 9336686"/>
              <a:gd name="connsiteY197" fmla="*/ 3687631 h 4341716"/>
              <a:gd name="connsiteX198" fmla="*/ 5507007 w 9336686"/>
              <a:gd name="connsiteY198" fmla="*/ 3558604 h 4341716"/>
              <a:gd name="connsiteX199" fmla="*/ 5507007 w 9336686"/>
              <a:gd name="connsiteY199" fmla="*/ 2935868 h 4341716"/>
              <a:gd name="connsiteX200" fmla="*/ 5490777 w 9336686"/>
              <a:gd name="connsiteY200" fmla="*/ 2909117 h 4341716"/>
              <a:gd name="connsiteX201" fmla="*/ 5391213 w 9336686"/>
              <a:gd name="connsiteY201" fmla="*/ 2862163 h 4341716"/>
              <a:gd name="connsiteX202" fmla="*/ 5299977 w 9336686"/>
              <a:gd name="connsiteY202" fmla="*/ 2899954 h 4341716"/>
              <a:gd name="connsiteX203" fmla="*/ 5273771 w 9336686"/>
              <a:gd name="connsiteY203" fmla="*/ 2938823 h 4341716"/>
              <a:gd name="connsiteX204" fmla="*/ 5273771 w 9336686"/>
              <a:gd name="connsiteY204" fmla="*/ 3014951 h 4341716"/>
              <a:gd name="connsiteX205" fmla="*/ 5194967 w 9336686"/>
              <a:gd name="connsiteY205" fmla="*/ 3133839 h 4341716"/>
              <a:gd name="connsiteX206" fmla="*/ 5151167 w 9336686"/>
              <a:gd name="connsiteY206" fmla="*/ 3142681 h 4341716"/>
              <a:gd name="connsiteX207" fmla="*/ 5151167 w 9336686"/>
              <a:gd name="connsiteY207" fmla="*/ 3144047 h 4341716"/>
              <a:gd name="connsiteX208" fmla="*/ 5127687 w 9336686"/>
              <a:gd name="connsiteY208" fmla="*/ 3146414 h 4341716"/>
              <a:gd name="connsiteX209" fmla="*/ 5027958 w 9336686"/>
              <a:gd name="connsiteY209" fmla="*/ 3232363 h 4341716"/>
              <a:gd name="connsiteX210" fmla="*/ 5019757 w 9336686"/>
              <a:gd name="connsiteY210" fmla="*/ 3278834 h 4341716"/>
              <a:gd name="connsiteX211" fmla="*/ 5019757 w 9336686"/>
              <a:gd name="connsiteY211" fmla="*/ 3746003 h 4341716"/>
              <a:gd name="connsiteX212" fmla="*/ 4890730 w 9336686"/>
              <a:gd name="connsiteY212" fmla="*/ 3875030 h 4341716"/>
              <a:gd name="connsiteX213" fmla="*/ 4890731 w 9336686"/>
              <a:gd name="connsiteY213" fmla="*/ 3875031 h 4341716"/>
              <a:gd name="connsiteX214" fmla="*/ 4761704 w 9336686"/>
              <a:gd name="connsiteY214" fmla="*/ 3746004 h 4341716"/>
              <a:gd name="connsiteX215" fmla="*/ 4761704 w 9336686"/>
              <a:gd name="connsiteY215" fmla="*/ 3425369 h 4341716"/>
              <a:gd name="connsiteX216" fmla="*/ 4744536 w 9336686"/>
              <a:gd name="connsiteY216" fmla="*/ 3397074 h 4341716"/>
              <a:gd name="connsiteX217" fmla="*/ 4644973 w 9336686"/>
              <a:gd name="connsiteY217" fmla="*/ 3350120 h 4341716"/>
              <a:gd name="connsiteX218" fmla="*/ 4526085 w 9336686"/>
              <a:gd name="connsiteY218" fmla="*/ 3428924 h 4341716"/>
              <a:gd name="connsiteX219" fmla="*/ 4519985 w 9336686"/>
              <a:gd name="connsiteY219" fmla="*/ 3459140 h 4341716"/>
              <a:gd name="connsiteX220" fmla="*/ 4519985 w 9336686"/>
              <a:gd name="connsiteY220" fmla="*/ 4066575 h 4341716"/>
              <a:gd name="connsiteX221" fmla="*/ 4390958 w 9336686"/>
              <a:gd name="connsiteY221" fmla="*/ 4195602 h 4341716"/>
              <a:gd name="connsiteX222" fmla="*/ 4390959 w 9336686"/>
              <a:gd name="connsiteY222" fmla="*/ 4195601 h 4341716"/>
              <a:gd name="connsiteX223" fmla="*/ 4261932 w 9336686"/>
              <a:gd name="connsiteY223" fmla="*/ 4066574 h 4341716"/>
              <a:gd name="connsiteX224" fmla="*/ 4261932 w 9336686"/>
              <a:gd name="connsiteY224" fmla="*/ 3955216 h 4341716"/>
              <a:gd name="connsiteX225" fmla="*/ 4260106 w 9336686"/>
              <a:gd name="connsiteY225" fmla="*/ 3946171 h 4341716"/>
              <a:gd name="connsiteX226" fmla="*/ 4141220 w 9336686"/>
              <a:gd name="connsiteY226" fmla="*/ 3867367 h 4341716"/>
              <a:gd name="connsiteX227" fmla="*/ 4022332 w 9336686"/>
              <a:gd name="connsiteY227" fmla="*/ 3946171 h 4341716"/>
              <a:gd name="connsiteX228" fmla="*/ 4018195 w 9336686"/>
              <a:gd name="connsiteY228" fmla="*/ 3966664 h 4341716"/>
              <a:gd name="connsiteX229" fmla="*/ 4018195 w 9336686"/>
              <a:gd name="connsiteY229" fmla="*/ 4212689 h 4341716"/>
              <a:gd name="connsiteX230" fmla="*/ 3889168 w 9336686"/>
              <a:gd name="connsiteY230" fmla="*/ 4341716 h 4341716"/>
              <a:gd name="connsiteX231" fmla="*/ 3889169 w 9336686"/>
              <a:gd name="connsiteY231" fmla="*/ 4341715 h 4341716"/>
              <a:gd name="connsiteX232" fmla="*/ 3760142 w 9336686"/>
              <a:gd name="connsiteY232" fmla="*/ 4212688 h 4341716"/>
              <a:gd name="connsiteX233" fmla="*/ 3760142 w 9336686"/>
              <a:gd name="connsiteY233" fmla="*/ 3745519 h 4341716"/>
              <a:gd name="connsiteX234" fmla="*/ 3751941 w 9336686"/>
              <a:gd name="connsiteY234" fmla="*/ 3699048 h 4341716"/>
              <a:gd name="connsiteX235" fmla="*/ 3652212 w 9336686"/>
              <a:gd name="connsiteY235" fmla="*/ 3613099 h 4341716"/>
              <a:gd name="connsiteX236" fmla="*/ 3628732 w 9336686"/>
              <a:gd name="connsiteY236" fmla="*/ 3610732 h 4341716"/>
              <a:gd name="connsiteX237" fmla="*/ 3628732 w 9336686"/>
              <a:gd name="connsiteY237" fmla="*/ 3609366 h 4341716"/>
              <a:gd name="connsiteX238" fmla="*/ 3584932 w 9336686"/>
              <a:gd name="connsiteY238" fmla="*/ 3600524 h 4341716"/>
              <a:gd name="connsiteX239" fmla="*/ 3506128 w 9336686"/>
              <a:gd name="connsiteY239" fmla="*/ 3481636 h 4341716"/>
              <a:gd name="connsiteX240" fmla="*/ 3506128 w 9336686"/>
              <a:gd name="connsiteY240" fmla="*/ 3431307 h 4341716"/>
              <a:gd name="connsiteX241" fmla="*/ 3500614 w 9336686"/>
              <a:gd name="connsiteY241" fmla="*/ 3403994 h 4341716"/>
              <a:gd name="connsiteX242" fmla="*/ 3381726 w 9336686"/>
              <a:gd name="connsiteY242" fmla="*/ 3325190 h 4341716"/>
              <a:gd name="connsiteX243" fmla="*/ 3290490 w 9336686"/>
              <a:gd name="connsiteY243" fmla="*/ 3362981 h 4341716"/>
              <a:gd name="connsiteX244" fmla="*/ 3263554 w 9336686"/>
              <a:gd name="connsiteY244" fmla="*/ 3402932 h 4341716"/>
              <a:gd name="connsiteX245" fmla="*/ 3263554 w 9336686"/>
              <a:gd name="connsiteY245" fmla="*/ 3631142 h 4341716"/>
              <a:gd name="connsiteX246" fmla="*/ 3134527 w 9336686"/>
              <a:gd name="connsiteY246" fmla="*/ 3760169 h 4341716"/>
              <a:gd name="connsiteX247" fmla="*/ 3134528 w 9336686"/>
              <a:gd name="connsiteY247" fmla="*/ 3760168 h 4341716"/>
              <a:gd name="connsiteX248" fmla="*/ 3005501 w 9336686"/>
              <a:gd name="connsiteY248" fmla="*/ 3631141 h 4341716"/>
              <a:gd name="connsiteX249" fmla="*/ 3005501 w 9336686"/>
              <a:gd name="connsiteY249" fmla="*/ 2991769 h 4341716"/>
              <a:gd name="connsiteX250" fmla="*/ 3000280 w 9336686"/>
              <a:gd name="connsiteY250" fmla="*/ 2965907 h 4341716"/>
              <a:gd name="connsiteX251" fmla="*/ 2881392 w 9336686"/>
              <a:gd name="connsiteY251" fmla="*/ 2887103 h 4341716"/>
              <a:gd name="connsiteX252" fmla="*/ 2762505 w 9336686"/>
              <a:gd name="connsiteY252" fmla="*/ 2965907 h 4341716"/>
              <a:gd name="connsiteX253" fmla="*/ 2762032 w 9336686"/>
              <a:gd name="connsiteY253" fmla="*/ 2968250 h 4341716"/>
              <a:gd name="connsiteX254" fmla="*/ 2762032 w 9336686"/>
              <a:gd name="connsiteY254" fmla="*/ 3113195 h 4341716"/>
              <a:gd name="connsiteX255" fmla="*/ 2683229 w 9336686"/>
              <a:gd name="connsiteY255" fmla="*/ 3232083 h 4341716"/>
              <a:gd name="connsiteX256" fmla="*/ 2635159 w 9336686"/>
              <a:gd name="connsiteY256" fmla="*/ 3241787 h 4341716"/>
              <a:gd name="connsiteX257" fmla="*/ 2635159 w 9336686"/>
              <a:gd name="connsiteY257" fmla="*/ 3242525 h 4341716"/>
              <a:gd name="connsiteX258" fmla="*/ 2611679 w 9336686"/>
              <a:gd name="connsiteY258" fmla="*/ 3244892 h 4341716"/>
              <a:gd name="connsiteX259" fmla="*/ 2534615 w 9336686"/>
              <a:gd name="connsiteY259" fmla="*/ 3291336 h 4341716"/>
              <a:gd name="connsiteX260" fmla="*/ 2512827 w 9336686"/>
              <a:gd name="connsiteY260" fmla="*/ 3329312 h 4341716"/>
              <a:gd name="connsiteX261" fmla="*/ 2512827 w 9336686"/>
              <a:gd name="connsiteY261" fmla="*/ 3454880 h 4341716"/>
              <a:gd name="connsiteX262" fmla="*/ 2434024 w 9336686"/>
              <a:gd name="connsiteY262" fmla="*/ 3573768 h 4341716"/>
              <a:gd name="connsiteX263" fmla="*/ 2385954 w 9336686"/>
              <a:gd name="connsiteY263" fmla="*/ 3583472 h 4341716"/>
              <a:gd name="connsiteX264" fmla="*/ 2385954 w 9336686"/>
              <a:gd name="connsiteY264" fmla="*/ 3584210 h 4341716"/>
              <a:gd name="connsiteX265" fmla="*/ 2362474 w 9336686"/>
              <a:gd name="connsiteY265" fmla="*/ 3586577 h 4341716"/>
              <a:gd name="connsiteX266" fmla="*/ 2285410 w 9336686"/>
              <a:gd name="connsiteY266" fmla="*/ 3633021 h 4341716"/>
              <a:gd name="connsiteX267" fmla="*/ 2273449 w 9336686"/>
              <a:gd name="connsiteY267" fmla="*/ 3653869 h 4341716"/>
              <a:gd name="connsiteX268" fmla="*/ 2273449 w 9336686"/>
              <a:gd name="connsiteY268" fmla="*/ 3867367 h 4341716"/>
              <a:gd name="connsiteX269" fmla="*/ 2144423 w 9336686"/>
              <a:gd name="connsiteY269" fmla="*/ 3996394 h 4341716"/>
              <a:gd name="connsiteX270" fmla="*/ 2144424 w 9336686"/>
              <a:gd name="connsiteY270" fmla="*/ 3996393 h 4341716"/>
              <a:gd name="connsiteX271" fmla="*/ 2015396 w 9336686"/>
              <a:gd name="connsiteY271" fmla="*/ 3867366 h 4341716"/>
              <a:gd name="connsiteX272" fmla="*/ 2015396 w 9336686"/>
              <a:gd name="connsiteY272" fmla="*/ 3400197 h 4341716"/>
              <a:gd name="connsiteX273" fmla="*/ 2007195 w 9336686"/>
              <a:gd name="connsiteY273" fmla="*/ 3353726 h 4341716"/>
              <a:gd name="connsiteX274" fmla="*/ 1907467 w 9336686"/>
              <a:gd name="connsiteY274" fmla="*/ 3267777 h 4341716"/>
              <a:gd name="connsiteX275" fmla="*/ 1883987 w 9336686"/>
              <a:gd name="connsiteY275" fmla="*/ 3265410 h 4341716"/>
              <a:gd name="connsiteX276" fmla="*/ 1883987 w 9336686"/>
              <a:gd name="connsiteY276" fmla="*/ 3264044 h 4341716"/>
              <a:gd name="connsiteX277" fmla="*/ 1840187 w 9336686"/>
              <a:gd name="connsiteY277" fmla="*/ 3255202 h 4341716"/>
              <a:gd name="connsiteX278" fmla="*/ 1761383 w 9336686"/>
              <a:gd name="connsiteY278" fmla="*/ 3136314 h 4341716"/>
              <a:gd name="connsiteX279" fmla="*/ 1761383 w 9336686"/>
              <a:gd name="connsiteY279" fmla="*/ 2996103 h 4341716"/>
              <a:gd name="connsiteX280" fmla="*/ 1755287 w 9336686"/>
              <a:gd name="connsiteY280" fmla="*/ 2965907 h 4341716"/>
              <a:gd name="connsiteX281" fmla="*/ 1636398 w 9336686"/>
              <a:gd name="connsiteY281" fmla="*/ 2887103 h 4341716"/>
              <a:gd name="connsiteX282" fmla="*/ 1517510 w 9336686"/>
              <a:gd name="connsiteY282" fmla="*/ 2965907 h 4341716"/>
              <a:gd name="connsiteX283" fmla="*/ 1515568 w 9336686"/>
              <a:gd name="connsiteY283" fmla="*/ 2975527 h 4341716"/>
              <a:gd name="connsiteX284" fmla="*/ 1515568 w 9336686"/>
              <a:gd name="connsiteY284" fmla="*/ 3239907 h 4341716"/>
              <a:gd name="connsiteX285" fmla="*/ 1386541 w 9336686"/>
              <a:gd name="connsiteY285" fmla="*/ 3368934 h 4341716"/>
              <a:gd name="connsiteX286" fmla="*/ 1386542 w 9336686"/>
              <a:gd name="connsiteY286" fmla="*/ 3368933 h 4341716"/>
              <a:gd name="connsiteX287" fmla="*/ 1257514 w 9336686"/>
              <a:gd name="connsiteY287" fmla="*/ 3239906 h 4341716"/>
              <a:gd name="connsiteX288" fmla="*/ 1257514 w 9336686"/>
              <a:gd name="connsiteY288" fmla="*/ 2772737 h 4341716"/>
              <a:gd name="connsiteX289" fmla="*/ 1249314 w 9336686"/>
              <a:gd name="connsiteY289" fmla="*/ 2726266 h 4341716"/>
              <a:gd name="connsiteX290" fmla="*/ 1149584 w 9336686"/>
              <a:gd name="connsiteY290" fmla="*/ 2640317 h 4341716"/>
              <a:gd name="connsiteX291" fmla="*/ 1126104 w 9336686"/>
              <a:gd name="connsiteY291" fmla="*/ 2637950 h 4341716"/>
              <a:gd name="connsiteX292" fmla="*/ 1126104 w 9336686"/>
              <a:gd name="connsiteY292" fmla="*/ 2636584 h 4341716"/>
              <a:gd name="connsiteX293" fmla="*/ 1082305 w 9336686"/>
              <a:gd name="connsiteY293" fmla="*/ 2627742 h 4341716"/>
              <a:gd name="connsiteX294" fmla="*/ 1003500 w 9336686"/>
              <a:gd name="connsiteY294" fmla="*/ 2508854 h 4341716"/>
              <a:gd name="connsiteX295" fmla="*/ 1003500 w 9336686"/>
              <a:gd name="connsiteY295" fmla="*/ 2387433 h 4341716"/>
              <a:gd name="connsiteX296" fmla="*/ 1003269 w 9336686"/>
              <a:gd name="connsiteY296" fmla="*/ 2386290 h 4341716"/>
              <a:gd name="connsiteX297" fmla="*/ 884381 w 9336686"/>
              <a:gd name="connsiteY297" fmla="*/ 2307486 h 4341716"/>
              <a:gd name="connsiteX298" fmla="*/ 765494 w 9336686"/>
              <a:gd name="connsiteY298" fmla="*/ 2386290 h 4341716"/>
              <a:gd name="connsiteX299" fmla="*/ 762038 w 9336686"/>
              <a:gd name="connsiteY299" fmla="*/ 2403410 h 4341716"/>
              <a:gd name="connsiteX300" fmla="*/ 762038 w 9336686"/>
              <a:gd name="connsiteY300" fmla="*/ 2614672 h 4341716"/>
              <a:gd name="connsiteX301" fmla="*/ 683235 w 9336686"/>
              <a:gd name="connsiteY301" fmla="*/ 2733560 h 4341716"/>
              <a:gd name="connsiteX302" fmla="*/ 635165 w 9336686"/>
              <a:gd name="connsiteY302" fmla="*/ 2743264 h 4341716"/>
              <a:gd name="connsiteX303" fmla="*/ 635165 w 9336686"/>
              <a:gd name="connsiteY303" fmla="*/ 2744002 h 4341716"/>
              <a:gd name="connsiteX304" fmla="*/ 611685 w 9336686"/>
              <a:gd name="connsiteY304" fmla="*/ 2746369 h 4341716"/>
              <a:gd name="connsiteX305" fmla="*/ 534621 w 9336686"/>
              <a:gd name="connsiteY305" fmla="*/ 2792813 h 4341716"/>
              <a:gd name="connsiteX306" fmla="*/ 512066 w 9336686"/>
              <a:gd name="connsiteY306" fmla="*/ 2832126 h 4341716"/>
              <a:gd name="connsiteX307" fmla="*/ 512066 w 9336686"/>
              <a:gd name="connsiteY307" fmla="*/ 3531739 h 4341716"/>
              <a:gd name="connsiteX308" fmla="*/ 383039 w 9336686"/>
              <a:gd name="connsiteY308" fmla="*/ 3660766 h 4341716"/>
              <a:gd name="connsiteX309" fmla="*/ 383040 w 9336686"/>
              <a:gd name="connsiteY309" fmla="*/ 3660765 h 4341716"/>
              <a:gd name="connsiteX310" fmla="*/ 254013 w 9336686"/>
              <a:gd name="connsiteY310" fmla="*/ 3531738 h 4341716"/>
              <a:gd name="connsiteX311" fmla="*/ 254013 w 9336686"/>
              <a:gd name="connsiteY311" fmla="*/ 3064569 h 4341716"/>
              <a:gd name="connsiteX312" fmla="*/ 245812 w 9336686"/>
              <a:gd name="connsiteY312" fmla="*/ 3018098 h 4341716"/>
              <a:gd name="connsiteX313" fmla="*/ 146083 w 9336686"/>
              <a:gd name="connsiteY313" fmla="*/ 2932149 h 4341716"/>
              <a:gd name="connsiteX314" fmla="*/ 122603 w 9336686"/>
              <a:gd name="connsiteY314" fmla="*/ 2929782 h 4341716"/>
              <a:gd name="connsiteX315" fmla="*/ 122603 w 9336686"/>
              <a:gd name="connsiteY315" fmla="*/ 2928416 h 4341716"/>
              <a:gd name="connsiteX316" fmla="*/ 78803 w 9336686"/>
              <a:gd name="connsiteY316" fmla="*/ 2919574 h 4341716"/>
              <a:gd name="connsiteX317" fmla="*/ 22035 w 9336686"/>
              <a:gd name="connsiteY317" fmla="*/ 2872826 h 4341716"/>
              <a:gd name="connsiteX318" fmla="*/ 0 w 9336686"/>
              <a:gd name="connsiteY318" fmla="*/ 2800689 h 4341716"/>
              <a:gd name="connsiteX319" fmla="*/ 0 w 9336686"/>
              <a:gd name="connsiteY319" fmla="*/ 783111 h 4341716"/>
              <a:gd name="connsiteX320" fmla="*/ 129027 w 9336686"/>
              <a:gd name="connsiteY320" fmla="*/ 654084 h 4341716"/>
              <a:gd name="connsiteX321" fmla="*/ 129026 w 9336686"/>
              <a:gd name="connsiteY321" fmla="*/ 654085 h 4341716"/>
              <a:gd name="connsiteX322" fmla="*/ 258053 w 9336686"/>
              <a:gd name="connsiteY322" fmla="*/ 783112 h 4341716"/>
              <a:gd name="connsiteX323" fmla="*/ 258053 w 9336686"/>
              <a:gd name="connsiteY323" fmla="*/ 1405848 h 4341716"/>
              <a:gd name="connsiteX324" fmla="*/ 274283 w 9336686"/>
              <a:gd name="connsiteY324" fmla="*/ 1432599 h 4341716"/>
              <a:gd name="connsiteX325" fmla="*/ 373847 w 9336686"/>
              <a:gd name="connsiteY325" fmla="*/ 1479553 h 4341716"/>
              <a:gd name="connsiteX326" fmla="*/ 492735 w 9336686"/>
              <a:gd name="connsiteY326" fmla="*/ 1400749 h 4341716"/>
              <a:gd name="connsiteX327" fmla="*/ 494536 w 9336686"/>
              <a:gd name="connsiteY327" fmla="*/ 1391827 h 4341716"/>
              <a:gd name="connsiteX328" fmla="*/ 494536 w 9336686"/>
              <a:gd name="connsiteY328" fmla="*/ 964051 h 4341716"/>
              <a:gd name="connsiteX329" fmla="*/ 623563 w 9336686"/>
              <a:gd name="connsiteY329" fmla="*/ 835024 h 4341716"/>
              <a:gd name="connsiteX330" fmla="*/ 623562 w 9336686"/>
              <a:gd name="connsiteY330" fmla="*/ 835025 h 4341716"/>
              <a:gd name="connsiteX331" fmla="*/ 752589 w 9336686"/>
              <a:gd name="connsiteY331" fmla="*/ 964052 h 4341716"/>
              <a:gd name="connsiteX332" fmla="*/ 752590 w 9336686"/>
              <a:gd name="connsiteY332" fmla="*/ 947529 h 4341716"/>
              <a:gd name="connsiteX333" fmla="*/ 762728 w 9336686"/>
              <a:gd name="connsiteY333" fmla="*/ 997748 h 4341716"/>
              <a:gd name="connsiteX334" fmla="*/ 881616 w 9336686"/>
              <a:gd name="connsiteY334" fmla="*/ 1076552 h 4341716"/>
              <a:gd name="connsiteX335" fmla="*/ 1000503 w 9336686"/>
              <a:gd name="connsiteY335" fmla="*/ 997748 h 4341716"/>
              <a:gd name="connsiteX336" fmla="*/ 1010267 w 9336686"/>
              <a:gd name="connsiteY336" fmla="*/ 949388 h 4341716"/>
              <a:gd name="connsiteX337" fmla="*/ 1010267 w 9336686"/>
              <a:gd name="connsiteY337" fmla="*/ 362986 h 4341716"/>
              <a:gd name="connsiteX338" fmla="*/ 1139294 w 9336686"/>
              <a:gd name="connsiteY338" fmla="*/ 233959 h 4341716"/>
              <a:gd name="connsiteX339" fmla="*/ 1139293 w 9336686"/>
              <a:gd name="connsiteY339" fmla="*/ 233960 h 4341716"/>
              <a:gd name="connsiteX340" fmla="*/ 1268320 w 9336686"/>
              <a:gd name="connsiteY340" fmla="*/ 362987 h 4341716"/>
              <a:gd name="connsiteX341" fmla="*/ 1268321 w 9336686"/>
              <a:gd name="connsiteY341" fmla="*/ 1259949 h 4341716"/>
              <a:gd name="connsiteX342" fmla="*/ 1278459 w 9336686"/>
              <a:gd name="connsiteY342" fmla="*/ 1310168 h 4341716"/>
              <a:gd name="connsiteX343" fmla="*/ 1397347 w 9336686"/>
              <a:gd name="connsiteY343" fmla="*/ 1388972 h 4341716"/>
              <a:gd name="connsiteX344" fmla="*/ 1516234 w 9336686"/>
              <a:gd name="connsiteY344" fmla="*/ 1310168 h 4341716"/>
              <a:gd name="connsiteX345" fmla="*/ 1519832 w 9336686"/>
              <a:gd name="connsiteY345" fmla="*/ 1292349 h 4341716"/>
              <a:gd name="connsiteX346" fmla="*/ 1519832 w 9336686"/>
              <a:gd name="connsiteY346" fmla="*/ 983403 h 4341716"/>
              <a:gd name="connsiteX347" fmla="*/ 1648859 w 9336686"/>
              <a:gd name="connsiteY347" fmla="*/ 854376 h 4341716"/>
              <a:gd name="connsiteX348" fmla="*/ 1648858 w 9336686"/>
              <a:gd name="connsiteY348" fmla="*/ 854377 h 4341716"/>
              <a:gd name="connsiteX349" fmla="*/ 1777885 w 9336686"/>
              <a:gd name="connsiteY349" fmla="*/ 983404 h 4341716"/>
              <a:gd name="connsiteX350" fmla="*/ 1777885 w 9336686"/>
              <a:gd name="connsiteY350" fmla="*/ 1363756 h 4341716"/>
              <a:gd name="connsiteX351" fmla="*/ 1785353 w 9336686"/>
              <a:gd name="connsiteY351" fmla="*/ 1400749 h 4341716"/>
              <a:gd name="connsiteX352" fmla="*/ 1904241 w 9336686"/>
              <a:gd name="connsiteY352" fmla="*/ 1479553 h 4341716"/>
              <a:gd name="connsiteX353" fmla="*/ 2033268 w 9336686"/>
              <a:gd name="connsiteY353" fmla="*/ 1350526 h 4341716"/>
              <a:gd name="connsiteX354" fmla="*/ 2033269 w 9336686"/>
              <a:gd name="connsiteY354" fmla="*/ 580034 h 4341716"/>
              <a:gd name="connsiteX355" fmla="*/ 2162296 w 9336686"/>
              <a:gd name="connsiteY355" fmla="*/ 451007 h 4341716"/>
              <a:gd name="connsiteX356" fmla="*/ 2162295 w 9336686"/>
              <a:gd name="connsiteY356" fmla="*/ 451008 h 4341716"/>
              <a:gd name="connsiteX357" fmla="*/ 2291322 w 9336686"/>
              <a:gd name="connsiteY357" fmla="*/ 580035 h 4341716"/>
              <a:gd name="connsiteX358" fmla="*/ 2291323 w 9336686"/>
              <a:gd name="connsiteY358" fmla="*/ 563512 h 4341716"/>
              <a:gd name="connsiteX359" fmla="*/ 2301461 w 9336686"/>
              <a:gd name="connsiteY359" fmla="*/ 613731 h 4341716"/>
              <a:gd name="connsiteX360" fmla="*/ 2420349 w 9336686"/>
              <a:gd name="connsiteY360" fmla="*/ 692535 h 4341716"/>
              <a:gd name="connsiteX361" fmla="*/ 2539236 w 9336686"/>
              <a:gd name="connsiteY361" fmla="*/ 613731 h 4341716"/>
              <a:gd name="connsiteX362" fmla="*/ 2549000 w 9336686"/>
              <a:gd name="connsiteY362" fmla="*/ 565370 h 4341716"/>
              <a:gd name="connsiteX363" fmla="*/ 2549000 w 9336686"/>
              <a:gd name="connsiteY363" fmla="*/ 480031 h 4341716"/>
              <a:gd name="connsiteX364" fmla="*/ 2678027 w 9336686"/>
              <a:gd name="connsiteY364" fmla="*/ 351004 h 4341716"/>
              <a:gd name="connsiteX365" fmla="*/ 2678026 w 9336686"/>
              <a:gd name="connsiteY365" fmla="*/ 351005 h 4341716"/>
              <a:gd name="connsiteX366" fmla="*/ 2807053 w 9336686"/>
              <a:gd name="connsiteY366" fmla="*/ 480032 h 4341716"/>
              <a:gd name="connsiteX367" fmla="*/ 2807054 w 9336686"/>
              <a:gd name="connsiteY367" fmla="*/ 1074052 h 4341716"/>
              <a:gd name="connsiteX368" fmla="*/ 2817192 w 9336686"/>
              <a:gd name="connsiteY368" fmla="*/ 1124271 h 4341716"/>
              <a:gd name="connsiteX369" fmla="*/ 2936080 w 9336686"/>
              <a:gd name="connsiteY369" fmla="*/ 1203075 h 4341716"/>
              <a:gd name="connsiteX370" fmla="*/ 3054967 w 9336686"/>
              <a:gd name="connsiteY370" fmla="*/ 1124271 h 4341716"/>
              <a:gd name="connsiteX371" fmla="*/ 3058565 w 9336686"/>
              <a:gd name="connsiteY371" fmla="*/ 1106452 h 4341716"/>
              <a:gd name="connsiteX372" fmla="*/ 3058565 w 9336686"/>
              <a:gd name="connsiteY372" fmla="*/ 1017534 h 4341716"/>
              <a:gd name="connsiteX373" fmla="*/ 3187592 w 9336686"/>
              <a:gd name="connsiteY373" fmla="*/ 888507 h 4341716"/>
              <a:gd name="connsiteX374" fmla="*/ 3187591 w 9336686"/>
              <a:gd name="connsiteY374" fmla="*/ 888508 h 4341716"/>
              <a:gd name="connsiteX375" fmla="*/ 3316618 w 9336686"/>
              <a:gd name="connsiteY375" fmla="*/ 1017535 h 4341716"/>
              <a:gd name="connsiteX376" fmla="*/ 3316618 w 9336686"/>
              <a:gd name="connsiteY376" fmla="*/ 1087278 h 4341716"/>
              <a:gd name="connsiteX377" fmla="*/ 3324086 w 9336686"/>
              <a:gd name="connsiteY377" fmla="*/ 1124271 h 4341716"/>
              <a:gd name="connsiteX378" fmla="*/ 3442974 w 9336686"/>
              <a:gd name="connsiteY378" fmla="*/ 1203075 h 4341716"/>
              <a:gd name="connsiteX379" fmla="*/ 3561862 w 9336686"/>
              <a:gd name="connsiteY379" fmla="*/ 1124271 h 4341716"/>
              <a:gd name="connsiteX380" fmla="*/ 3571625 w 9336686"/>
              <a:gd name="connsiteY380" fmla="*/ 1075911 h 4341716"/>
              <a:gd name="connsiteX381" fmla="*/ 3571625 w 9336686"/>
              <a:gd name="connsiteY381" fmla="*/ 783111 h 4341716"/>
              <a:gd name="connsiteX382" fmla="*/ 3700652 w 9336686"/>
              <a:gd name="connsiteY382" fmla="*/ 654084 h 4341716"/>
              <a:gd name="connsiteX383" fmla="*/ 3700651 w 9336686"/>
              <a:gd name="connsiteY383" fmla="*/ 654085 h 4341716"/>
              <a:gd name="connsiteX384" fmla="*/ 3829678 w 9336686"/>
              <a:gd name="connsiteY384" fmla="*/ 783112 h 4341716"/>
              <a:gd name="connsiteX385" fmla="*/ 3829678 w 9336686"/>
              <a:gd name="connsiteY385" fmla="*/ 1405848 h 4341716"/>
              <a:gd name="connsiteX386" fmla="*/ 3845908 w 9336686"/>
              <a:gd name="connsiteY386" fmla="*/ 1432599 h 4341716"/>
              <a:gd name="connsiteX387" fmla="*/ 3945472 w 9336686"/>
              <a:gd name="connsiteY387" fmla="*/ 1479553 h 4341716"/>
              <a:gd name="connsiteX388" fmla="*/ 4036708 w 9336686"/>
              <a:gd name="connsiteY388" fmla="*/ 1441762 h 4341716"/>
              <a:gd name="connsiteX389" fmla="*/ 4062914 w 9336686"/>
              <a:gd name="connsiteY389" fmla="*/ 1402893 h 4341716"/>
              <a:gd name="connsiteX390" fmla="*/ 4062914 w 9336686"/>
              <a:gd name="connsiteY390" fmla="*/ 1326765 h 4341716"/>
              <a:gd name="connsiteX391" fmla="*/ 4141718 w 9336686"/>
              <a:gd name="connsiteY391" fmla="*/ 1207877 h 4341716"/>
              <a:gd name="connsiteX392" fmla="*/ 4185518 w 9336686"/>
              <a:gd name="connsiteY392" fmla="*/ 1199035 h 4341716"/>
              <a:gd name="connsiteX393" fmla="*/ 4185518 w 9336686"/>
              <a:gd name="connsiteY393" fmla="*/ 1197669 h 4341716"/>
              <a:gd name="connsiteX394" fmla="*/ 4208998 w 9336686"/>
              <a:gd name="connsiteY394" fmla="*/ 1195302 h 4341716"/>
              <a:gd name="connsiteX395" fmla="*/ 4308727 w 9336686"/>
              <a:gd name="connsiteY395" fmla="*/ 1109353 h 4341716"/>
              <a:gd name="connsiteX396" fmla="*/ 4316928 w 9336686"/>
              <a:gd name="connsiteY396" fmla="*/ 1062882 h 4341716"/>
              <a:gd name="connsiteX397" fmla="*/ 4316928 w 9336686"/>
              <a:gd name="connsiteY397" fmla="*/ 595713 h 4341716"/>
              <a:gd name="connsiteX398" fmla="*/ 4445955 w 9336686"/>
              <a:gd name="connsiteY398" fmla="*/ 466686 h 4341716"/>
              <a:gd name="connsiteX399" fmla="*/ 4445954 w 9336686"/>
              <a:gd name="connsiteY399" fmla="*/ 466685 h 4341716"/>
              <a:gd name="connsiteX400" fmla="*/ 4574981 w 9336686"/>
              <a:gd name="connsiteY400" fmla="*/ 595712 h 4341716"/>
              <a:gd name="connsiteX401" fmla="*/ 4574981 w 9336686"/>
              <a:gd name="connsiteY401" fmla="*/ 916347 h 4341716"/>
              <a:gd name="connsiteX402" fmla="*/ 4592149 w 9336686"/>
              <a:gd name="connsiteY402" fmla="*/ 944642 h 4341716"/>
              <a:gd name="connsiteX403" fmla="*/ 4691712 w 9336686"/>
              <a:gd name="connsiteY403" fmla="*/ 991596 h 4341716"/>
              <a:gd name="connsiteX404" fmla="*/ 4810600 w 9336686"/>
              <a:gd name="connsiteY404" fmla="*/ 912792 h 4341716"/>
              <a:gd name="connsiteX405" fmla="*/ 4816700 w 9336686"/>
              <a:gd name="connsiteY405" fmla="*/ 882576 h 4341716"/>
              <a:gd name="connsiteX406" fmla="*/ 4816700 w 9336686"/>
              <a:gd name="connsiteY406" fmla="*/ 275141 h 4341716"/>
              <a:gd name="connsiteX407" fmla="*/ 4945727 w 9336686"/>
              <a:gd name="connsiteY407" fmla="*/ 146114 h 4341716"/>
              <a:gd name="connsiteX408" fmla="*/ 4945726 w 9336686"/>
              <a:gd name="connsiteY408" fmla="*/ 146115 h 4341716"/>
              <a:gd name="connsiteX409" fmla="*/ 5074753 w 9336686"/>
              <a:gd name="connsiteY409" fmla="*/ 275142 h 4341716"/>
              <a:gd name="connsiteX410" fmla="*/ 5074753 w 9336686"/>
              <a:gd name="connsiteY410" fmla="*/ 386500 h 4341716"/>
              <a:gd name="connsiteX411" fmla="*/ 5076579 w 9336686"/>
              <a:gd name="connsiteY411" fmla="*/ 395545 h 4341716"/>
              <a:gd name="connsiteX412" fmla="*/ 5195465 w 9336686"/>
              <a:gd name="connsiteY412" fmla="*/ 474349 h 4341716"/>
              <a:gd name="connsiteX413" fmla="*/ 5314353 w 9336686"/>
              <a:gd name="connsiteY413" fmla="*/ 395545 h 4341716"/>
              <a:gd name="connsiteX414" fmla="*/ 5318490 w 9336686"/>
              <a:gd name="connsiteY414" fmla="*/ 375052 h 4341716"/>
              <a:gd name="connsiteX415" fmla="*/ 5318490 w 9336686"/>
              <a:gd name="connsiteY415" fmla="*/ 129027 h 4341716"/>
              <a:gd name="connsiteX416" fmla="*/ 5447517 w 9336686"/>
              <a:gd name="connsiteY416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4 w 9336686"/>
              <a:gd name="connsiteY154" fmla="*/ 3081767 h 4341716"/>
              <a:gd name="connsiteX155" fmla="*/ 8058226 w 9336686"/>
              <a:gd name="connsiteY155" fmla="*/ 3031548 h 4341716"/>
              <a:gd name="connsiteX156" fmla="*/ 7939338 w 9336686"/>
              <a:gd name="connsiteY156" fmla="*/ 2952744 h 4341716"/>
              <a:gd name="connsiteX157" fmla="*/ 7820451 w 9336686"/>
              <a:gd name="connsiteY157" fmla="*/ 3031548 h 4341716"/>
              <a:gd name="connsiteX158" fmla="*/ 7816853 w 9336686"/>
              <a:gd name="connsiteY158" fmla="*/ 3049367 h 4341716"/>
              <a:gd name="connsiteX159" fmla="*/ 7816853 w 9336686"/>
              <a:gd name="connsiteY159" fmla="*/ 3358313 h 4341716"/>
              <a:gd name="connsiteX160" fmla="*/ 7687826 w 9336686"/>
              <a:gd name="connsiteY160" fmla="*/ 3487340 h 4341716"/>
              <a:gd name="connsiteX161" fmla="*/ 7687827 w 9336686"/>
              <a:gd name="connsiteY161" fmla="*/ 3487339 h 4341716"/>
              <a:gd name="connsiteX162" fmla="*/ 7558800 w 9336686"/>
              <a:gd name="connsiteY162" fmla="*/ 3358312 h 4341716"/>
              <a:gd name="connsiteX163" fmla="*/ 7558800 w 9336686"/>
              <a:gd name="connsiteY163" fmla="*/ 2977960 h 4341716"/>
              <a:gd name="connsiteX164" fmla="*/ 7551332 w 9336686"/>
              <a:gd name="connsiteY164" fmla="*/ 2940967 h 4341716"/>
              <a:gd name="connsiteX165" fmla="*/ 7432444 w 9336686"/>
              <a:gd name="connsiteY165" fmla="*/ 2862163 h 4341716"/>
              <a:gd name="connsiteX166" fmla="*/ 7303417 w 9336686"/>
              <a:gd name="connsiteY166" fmla="*/ 2991190 h 4341716"/>
              <a:gd name="connsiteX167" fmla="*/ 7303416 w 9336686"/>
              <a:gd name="connsiteY167" fmla="*/ 3761682 h 4341716"/>
              <a:gd name="connsiteX168" fmla="*/ 7174389 w 9336686"/>
              <a:gd name="connsiteY168" fmla="*/ 3890709 h 4341716"/>
              <a:gd name="connsiteX169" fmla="*/ 7174390 w 9336686"/>
              <a:gd name="connsiteY169" fmla="*/ 3890708 h 4341716"/>
              <a:gd name="connsiteX170" fmla="*/ 7045363 w 9336686"/>
              <a:gd name="connsiteY170" fmla="*/ 3761681 h 4341716"/>
              <a:gd name="connsiteX171" fmla="*/ 7045362 w 9336686"/>
              <a:gd name="connsiteY171" fmla="*/ 3778204 h 4341716"/>
              <a:gd name="connsiteX172" fmla="*/ 7035224 w 9336686"/>
              <a:gd name="connsiteY172" fmla="*/ 3727985 h 4341716"/>
              <a:gd name="connsiteX173" fmla="*/ 6916336 w 9336686"/>
              <a:gd name="connsiteY173" fmla="*/ 3649181 h 4341716"/>
              <a:gd name="connsiteX174" fmla="*/ 6797449 w 9336686"/>
              <a:gd name="connsiteY174" fmla="*/ 3727985 h 4341716"/>
              <a:gd name="connsiteX175" fmla="*/ 6787685 w 9336686"/>
              <a:gd name="connsiteY175" fmla="*/ 3776346 h 4341716"/>
              <a:gd name="connsiteX176" fmla="*/ 6787685 w 9336686"/>
              <a:gd name="connsiteY176" fmla="*/ 3861685 h 4341716"/>
              <a:gd name="connsiteX177" fmla="*/ 6658658 w 9336686"/>
              <a:gd name="connsiteY177" fmla="*/ 3990712 h 4341716"/>
              <a:gd name="connsiteX178" fmla="*/ 6658659 w 9336686"/>
              <a:gd name="connsiteY178" fmla="*/ 3990711 h 4341716"/>
              <a:gd name="connsiteX179" fmla="*/ 6529632 w 9336686"/>
              <a:gd name="connsiteY179" fmla="*/ 3861684 h 4341716"/>
              <a:gd name="connsiteX180" fmla="*/ 6529631 w 9336686"/>
              <a:gd name="connsiteY180" fmla="*/ 3267664 h 4341716"/>
              <a:gd name="connsiteX181" fmla="*/ 6519493 w 9336686"/>
              <a:gd name="connsiteY181" fmla="*/ 3217445 h 4341716"/>
              <a:gd name="connsiteX182" fmla="*/ 6400605 w 9336686"/>
              <a:gd name="connsiteY182" fmla="*/ 3138641 h 4341716"/>
              <a:gd name="connsiteX183" fmla="*/ 6281718 w 9336686"/>
              <a:gd name="connsiteY183" fmla="*/ 3217445 h 4341716"/>
              <a:gd name="connsiteX184" fmla="*/ 6278120 w 9336686"/>
              <a:gd name="connsiteY184" fmla="*/ 3235264 h 4341716"/>
              <a:gd name="connsiteX185" fmla="*/ 6278120 w 9336686"/>
              <a:gd name="connsiteY185" fmla="*/ 3324182 h 4341716"/>
              <a:gd name="connsiteX186" fmla="*/ 6149093 w 9336686"/>
              <a:gd name="connsiteY186" fmla="*/ 3453209 h 4341716"/>
              <a:gd name="connsiteX187" fmla="*/ 6149094 w 9336686"/>
              <a:gd name="connsiteY187" fmla="*/ 3453208 h 4341716"/>
              <a:gd name="connsiteX188" fmla="*/ 6020067 w 9336686"/>
              <a:gd name="connsiteY188" fmla="*/ 3324181 h 4341716"/>
              <a:gd name="connsiteX189" fmla="*/ 6020067 w 9336686"/>
              <a:gd name="connsiteY189" fmla="*/ 3254438 h 4341716"/>
              <a:gd name="connsiteX190" fmla="*/ 6012599 w 9336686"/>
              <a:gd name="connsiteY190" fmla="*/ 3217445 h 4341716"/>
              <a:gd name="connsiteX191" fmla="*/ 5893711 w 9336686"/>
              <a:gd name="connsiteY191" fmla="*/ 3138641 h 4341716"/>
              <a:gd name="connsiteX192" fmla="*/ 5774823 w 9336686"/>
              <a:gd name="connsiteY192" fmla="*/ 3217445 h 4341716"/>
              <a:gd name="connsiteX193" fmla="*/ 5765060 w 9336686"/>
              <a:gd name="connsiteY193" fmla="*/ 3265805 h 4341716"/>
              <a:gd name="connsiteX194" fmla="*/ 5765060 w 9336686"/>
              <a:gd name="connsiteY194" fmla="*/ 3558605 h 4341716"/>
              <a:gd name="connsiteX195" fmla="*/ 5636033 w 9336686"/>
              <a:gd name="connsiteY195" fmla="*/ 3687632 h 4341716"/>
              <a:gd name="connsiteX196" fmla="*/ 5636034 w 9336686"/>
              <a:gd name="connsiteY196" fmla="*/ 3687631 h 4341716"/>
              <a:gd name="connsiteX197" fmla="*/ 5507007 w 9336686"/>
              <a:gd name="connsiteY197" fmla="*/ 3558604 h 4341716"/>
              <a:gd name="connsiteX198" fmla="*/ 5507007 w 9336686"/>
              <a:gd name="connsiteY198" fmla="*/ 2935868 h 4341716"/>
              <a:gd name="connsiteX199" fmla="*/ 5490777 w 9336686"/>
              <a:gd name="connsiteY199" fmla="*/ 2909117 h 4341716"/>
              <a:gd name="connsiteX200" fmla="*/ 5391213 w 9336686"/>
              <a:gd name="connsiteY200" fmla="*/ 2862163 h 4341716"/>
              <a:gd name="connsiteX201" fmla="*/ 5299977 w 9336686"/>
              <a:gd name="connsiteY201" fmla="*/ 2899954 h 4341716"/>
              <a:gd name="connsiteX202" fmla="*/ 5273771 w 9336686"/>
              <a:gd name="connsiteY202" fmla="*/ 2938823 h 4341716"/>
              <a:gd name="connsiteX203" fmla="*/ 5273771 w 9336686"/>
              <a:gd name="connsiteY203" fmla="*/ 3014951 h 4341716"/>
              <a:gd name="connsiteX204" fmla="*/ 5194967 w 9336686"/>
              <a:gd name="connsiteY204" fmla="*/ 3133839 h 4341716"/>
              <a:gd name="connsiteX205" fmla="*/ 5151167 w 9336686"/>
              <a:gd name="connsiteY205" fmla="*/ 3142681 h 4341716"/>
              <a:gd name="connsiteX206" fmla="*/ 5151167 w 9336686"/>
              <a:gd name="connsiteY206" fmla="*/ 3144047 h 4341716"/>
              <a:gd name="connsiteX207" fmla="*/ 5127687 w 9336686"/>
              <a:gd name="connsiteY207" fmla="*/ 3146414 h 4341716"/>
              <a:gd name="connsiteX208" fmla="*/ 5027958 w 9336686"/>
              <a:gd name="connsiteY208" fmla="*/ 3232363 h 4341716"/>
              <a:gd name="connsiteX209" fmla="*/ 5019757 w 9336686"/>
              <a:gd name="connsiteY209" fmla="*/ 3278834 h 4341716"/>
              <a:gd name="connsiteX210" fmla="*/ 5019757 w 9336686"/>
              <a:gd name="connsiteY210" fmla="*/ 3746003 h 4341716"/>
              <a:gd name="connsiteX211" fmla="*/ 4890730 w 9336686"/>
              <a:gd name="connsiteY211" fmla="*/ 3875030 h 4341716"/>
              <a:gd name="connsiteX212" fmla="*/ 4890731 w 9336686"/>
              <a:gd name="connsiteY212" fmla="*/ 3875031 h 4341716"/>
              <a:gd name="connsiteX213" fmla="*/ 4761704 w 9336686"/>
              <a:gd name="connsiteY213" fmla="*/ 3746004 h 4341716"/>
              <a:gd name="connsiteX214" fmla="*/ 4761704 w 9336686"/>
              <a:gd name="connsiteY214" fmla="*/ 3425369 h 4341716"/>
              <a:gd name="connsiteX215" fmla="*/ 4744536 w 9336686"/>
              <a:gd name="connsiteY215" fmla="*/ 3397074 h 4341716"/>
              <a:gd name="connsiteX216" fmla="*/ 4644973 w 9336686"/>
              <a:gd name="connsiteY216" fmla="*/ 3350120 h 4341716"/>
              <a:gd name="connsiteX217" fmla="*/ 4526085 w 9336686"/>
              <a:gd name="connsiteY217" fmla="*/ 3428924 h 4341716"/>
              <a:gd name="connsiteX218" fmla="*/ 4519985 w 9336686"/>
              <a:gd name="connsiteY218" fmla="*/ 3459140 h 4341716"/>
              <a:gd name="connsiteX219" fmla="*/ 4519985 w 9336686"/>
              <a:gd name="connsiteY219" fmla="*/ 4066575 h 4341716"/>
              <a:gd name="connsiteX220" fmla="*/ 4390958 w 9336686"/>
              <a:gd name="connsiteY220" fmla="*/ 4195602 h 4341716"/>
              <a:gd name="connsiteX221" fmla="*/ 4390959 w 9336686"/>
              <a:gd name="connsiteY221" fmla="*/ 4195601 h 4341716"/>
              <a:gd name="connsiteX222" fmla="*/ 4261932 w 9336686"/>
              <a:gd name="connsiteY222" fmla="*/ 4066574 h 4341716"/>
              <a:gd name="connsiteX223" fmla="*/ 4261932 w 9336686"/>
              <a:gd name="connsiteY223" fmla="*/ 3955216 h 4341716"/>
              <a:gd name="connsiteX224" fmla="*/ 4260106 w 9336686"/>
              <a:gd name="connsiteY224" fmla="*/ 3946171 h 4341716"/>
              <a:gd name="connsiteX225" fmla="*/ 4141220 w 9336686"/>
              <a:gd name="connsiteY225" fmla="*/ 3867367 h 4341716"/>
              <a:gd name="connsiteX226" fmla="*/ 4022332 w 9336686"/>
              <a:gd name="connsiteY226" fmla="*/ 3946171 h 4341716"/>
              <a:gd name="connsiteX227" fmla="*/ 4018195 w 9336686"/>
              <a:gd name="connsiteY227" fmla="*/ 3966664 h 4341716"/>
              <a:gd name="connsiteX228" fmla="*/ 4018195 w 9336686"/>
              <a:gd name="connsiteY228" fmla="*/ 4212689 h 4341716"/>
              <a:gd name="connsiteX229" fmla="*/ 3889168 w 9336686"/>
              <a:gd name="connsiteY229" fmla="*/ 4341716 h 4341716"/>
              <a:gd name="connsiteX230" fmla="*/ 3889169 w 9336686"/>
              <a:gd name="connsiteY230" fmla="*/ 4341715 h 4341716"/>
              <a:gd name="connsiteX231" fmla="*/ 3760142 w 9336686"/>
              <a:gd name="connsiteY231" fmla="*/ 4212688 h 4341716"/>
              <a:gd name="connsiteX232" fmla="*/ 3760142 w 9336686"/>
              <a:gd name="connsiteY232" fmla="*/ 3745519 h 4341716"/>
              <a:gd name="connsiteX233" fmla="*/ 3751941 w 9336686"/>
              <a:gd name="connsiteY233" fmla="*/ 3699048 h 4341716"/>
              <a:gd name="connsiteX234" fmla="*/ 3652212 w 9336686"/>
              <a:gd name="connsiteY234" fmla="*/ 3613099 h 4341716"/>
              <a:gd name="connsiteX235" fmla="*/ 3628732 w 9336686"/>
              <a:gd name="connsiteY235" fmla="*/ 3610732 h 4341716"/>
              <a:gd name="connsiteX236" fmla="*/ 3628732 w 9336686"/>
              <a:gd name="connsiteY236" fmla="*/ 3609366 h 4341716"/>
              <a:gd name="connsiteX237" fmla="*/ 3584932 w 9336686"/>
              <a:gd name="connsiteY237" fmla="*/ 3600524 h 4341716"/>
              <a:gd name="connsiteX238" fmla="*/ 3506128 w 9336686"/>
              <a:gd name="connsiteY238" fmla="*/ 3481636 h 4341716"/>
              <a:gd name="connsiteX239" fmla="*/ 3506128 w 9336686"/>
              <a:gd name="connsiteY239" fmla="*/ 3431307 h 4341716"/>
              <a:gd name="connsiteX240" fmla="*/ 3500614 w 9336686"/>
              <a:gd name="connsiteY240" fmla="*/ 3403994 h 4341716"/>
              <a:gd name="connsiteX241" fmla="*/ 3381726 w 9336686"/>
              <a:gd name="connsiteY241" fmla="*/ 3325190 h 4341716"/>
              <a:gd name="connsiteX242" fmla="*/ 3290490 w 9336686"/>
              <a:gd name="connsiteY242" fmla="*/ 3362981 h 4341716"/>
              <a:gd name="connsiteX243" fmla="*/ 3263554 w 9336686"/>
              <a:gd name="connsiteY243" fmla="*/ 3402932 h 4341716"/>
              <a:gd name="connsiteX244" fmla="*/ 3263554 w 9336686"/>
              <a:gd name="connsiteY244" fmla="*/ 3631142 h 4341716"/>
              <a:gd name="connsiteX245" fmla="*/ 3134527 w 9336686"/>
              <a:gd name="connsiteY245" fmla="*/ 3760169 h 4341716"/>
              <a:gd name="connsiteX246" fmla="*/ 3134528 w 9336686"/>
              <a:gd name="connsiteY246" fmla="*/ 3760168 h 4341716"/>
              <a:gd name="connsiteX247" fmla="*/ 3005501 w 9336686"/>
              <a:gd name="connsiteY247" fmla="*/ 3631141 h 4341716"/>
              <a:gd name="connsiteX248" fmla="*/ 3005501 w 9336686"/>
              <a:gd name="connsiteY248" fmla="*/ 2991769 h 4341716"/>
              <a:gd name="connsiteX249" fmla="*/ 3000280 w 9336686"/>
              <a:gd name="connsiteY249" fmla="*/ 2965907 h 4341716"/>
              <a:gd name="connsiteX250" fmla="*/ 2881392 w 9336686"/>
              <a:gd name="connsiteY250" fmla="*/ 2887103 h 4341716"/>
              <a:gd name="connsiteX251" fmla="*/ 2762505 w 9336686"/>
              <a:gd name="connsiteY251" fmla="*/ 2965907 h 4341716"/>
              <a:gd name="connsiteX252" fmla="*/ 2762032 w 9336686"/>
              <a:gd name="connsiteY252" fmla="*/ 2968250 h 4341716"/>
              <a:gd name="connsiteX253" fmla="*/ 2762032 w 9336686"/>
              <a:gd name="connsiteY253" fmla="*/ 3113195 h 4341716"/>
              <a:gd name="connsiteX254" fmla="*/ 2683229 w 9336686"/>
              <a:gd name="connsiteY254" fmla="*/ 3232083 h 4341716"/>
              <a:gd name="connsiteX255" fmla="*/ 2635159 w 9336686"/>
              <a:gd name="connsiteY255" fmla="*/ 3241787 h 4341716"/>
              <a:gd name="connsiteX256" fmla="*/ 2635159 w 9336686"/>
              <a:gd name="connsiteY256" fmla="*/ 3242525 h 4341716"/>
              <a:gd name="connsiteX257" fmla="*/ 2611679 w 9336686"/>
              <a:gd name="connsiteY257" fmla="*/ 3244892 h 4341716"/>
              <a:gd name="connsiteX258" fmla="*/ 2534615 w 9336686"/>
              <a:gd name="connsiteY258" fmla="*/ 3291336 h 4341716"/>
              <a:gd name="connsiteX259" fmla="*/ 2512827 w 9336686"/>
              <a:gd name="connsiteY259" fmla="*/ 3329312 h 4341716"/>
              <a:gd name="connsiteX260" fmla="*/ 2512827 w 9336686"/>
              <a:gd name="connsiteY260" fmla="*/ 3454880 h 4341716"/>
              <a:gd name="connsiteX261" fmla="*/ 2434024 w 9336686"/>
              <a:gd name="connsiteY261" fmla="*/ 3573768 h 4341716"/>
              <a:gd name="connsiteX262" fmla="*/ 2385954 w 9336686"/>
              <a:gd name="connsiteY262" fmla="*/ 3583472 h 4341716"/>
              <a:gd name="connsiteX263" fmla="*/ 2385954 w 9336686"/>
              <a:gd name="connsiteY263" fmla="*/ 3584210 h 4341716"/>
              <a:gd name="connsiteX264" fmla="*/ 2362474 w 9336686"/>
              <a:gd name="connsiteY264" fmla="*/ 3586577 h 4341716"/>
              <a:gd name="connsiteX265" fmla="*/ 2285410 w 9336686"/>
              <a:gd name="connsiteY265" fmla="*/ 3633021 h 4341716"/>
              <a:gd name="connsiteX266" fmla="*/ 2273449 w 9336686"/>
              <a:gd name="connsiteY266" fmla="*/ 3653869 h 4341716"/>
              <a:gd name="connsiteX267" fmla="*/ 2273449 w 9336686"/>
              <a:gd name="connsiteY267" fmla="*/ 3867367 h 4341716"/>
              <a:gd name="connsiteX268" fmla="*/ 2144423 w 9336686"/>
              <a:gd name="connsiteY268" fmla="*/ 3996394 h 4341716"/>
              <a:gd name="connsiteX269" fmla="*/ 2144424 w 9336686"/>
              <a:gd name="connsiteY269" fmla="*/ 3996393 h 4341716"/>
              <a:gd name="connsiteX270" fmla="*/ 2015396 w 9336686"/>
              <a:gd name="connsiteY270" fmla="*/ 3867366 h 4341716"/>
              <a:gd name="connsiteX271" fmla="*/ 2015396 w 9336686"/>
              <a:gd name="connsiteY271" fmla="*/ 3400197 h 4341716"/>
              <a:gd name="connsiteX272" fmla="*/ 2007195 w 9336686"/>
              <a:gd name="connsiteY272" fmla="*/ 3353726 h 4341716"/>
              <a:gd name="connsiteX273" fmla="*/ 1907467 w 9336686"/>
              <a:gd name="connsiteY273" fmla="*/ 3267777 h 4341716"/>
              <a:gd name="connsiteX274" fmla="*/ 1883987 w 9336686"/>
              <a:gd name="connsiteY274" fmla="*/ 3265410 h 4341716"/>
              <a:gd name="connsiteX275" fmla="*/ 1883987 w 9336686"/>
              <a:gd name="connsiteY275" fmla="*/ 3264044 h 4341716"/>
              <a:gd name="connsiteX276" fmla="*/ 1840187 w 9336686"/>
              <a:gd name="connsiteY276" fmla="*/ 3255202 h 4341716"/>
              <a:gd name="connsiteX277" fmla="*/ 1761383 w 9336686"/>
              <a:gd name="connsiteY277" fmla="*/ 3136314 h 4341716"/>
              <a:gd name="connsiteX278" fmla="*/ 1761383 w 9336686"/>
              <a:gd name="connsiteY278" fmla="*/ 2996103 h 4341716"/>
              <a:gd name="connsiteX279" fmla="*/ 1755287 w 9336686"/>
              <a:gd name="connsiteY279" fmla="*/ 2965907 h 4341716"/>
              <a:gd name="connsiteX280" fmla="*/ 1636398 w 9336686"/>
              <a:gd name="connsiteY280" fmla="*/ 2887103 h 4341716"/>
              <a:gd name="connsiteX281" fmla="*/ 1517510 w 9336686"/>
              <a:gd name="connsiteY281" fmla="*/ 2965907 h 4341716"/>
              <a:gd name="connsiteX282" fmla="*/ 1515568 w 9336686"/>
              <a:gd name="connsiteY282" fmla="*/ 2975527 h 4341716"/>
              <a:gd name="connsiteX283" fmla="*/ 1515568 w 9336686"/>
              <a:gd name="connsiteY283" fmla="*/ 3239907 h 4341716"/>
              <a:gd name="connsiteX284" fmla="*/ 1386541 w 9336686"/>
              <a:gd name="connsiteY284" fmla="*/ 3368934 h 4341716"/>
              <a:gd name="connsiteX285" fmla="*/ 1386542 w 9336686"/>
              <a:gd name="connsiteY285" fmla="*/ 3368933 h 4341716"/>
              <a:gd name="connsiteX286" fmla="*/ 1257514 w 9336686"/>
              <a:gd name="connsiteY286" fmla="*/ 3239906 h 4341716"/>
              <a:gd name="connsiteX287" fmla="*/ 1257514 w 9336686"/>
              <a:gd name="connsiteY287" fmla="*/ 2772737 h 4341716"/>
              <a:gd name="connsiteX288" fmla="*/ 1249314 w 9336686"/>
              <a:gd name="connsiteY288" fmla="*/ 2726266 h 4341716"/>
              <a:gd name="connsiteX289" fmla="*/ 1149584 w 9336686"/>
              <a:gd name="connsiteY289" fmla="*/ 2640317 h 4341716"/>
              <a:gd name="connsiteX290" fmla="*/ 1126104 w 9336686"/>
              <a:gd name="connsiteY290" fmla="*/ 2637950 h 4341716"/>
              <a:gd name="connsiteX291" fmla="*/ 1126104 w 9336686"/>
              <a:gd name="connsiteY291" fmla="*/ 2636584 h 4341716"/>
              <a:gd name="connsiteX292" fmla="*/ 1082305 w 9336686"/>
              <a:gd name="connsiteY292" fmla="*/ 2627742 h 4341716"/>
              <a:gd name="connsiteX293" fmla="*/ 1003500 w 9336686"/>
              <a:gd name="connsiteY293" fmla="*/ 2508854 h 4341716"/>
              <a:gd name="connsiteX294" fmla="*/ 1003500 w 9336686"/>
              <a:gd name="connsiteY294" fmla="*/ 2387433 h 4341716"/>
              <a:gd name="connsiteX295" fmla="*/ 1003269 w 9336686"/>
              <a:gd name="connsiteY295" fmla="*/ 2386290 h 4341716"/>
              <a:gd name="connsiteX296" fmla="*/ 884381 w 9336686"/>
              <a:gd name="connsiteY296" fmla="*/ 2307486 h 4341716"/>
              <a:gd name="connsiteX297" fmla="*/ 765494 w 9336686"/>
              <a:gd name="connsiteY297" fmla="*/ 2386290 h 4341716"/>
              <a:gd name="connsiteX298" fmla="*/ 762038 w 9336686"/>
              <a:gd name="connsiteY298" fmla="*/ 2403410 h 4341716"/>
              <a:gd name="connsiteX299" fmla="*/ 762038 w 9336686"/>
              <a:gd name="connsiteY299" fmla="*/ 2614672 h 4341716"/>
              <a:gd name="connsiteX300" fmla="*/ 683235 w 9336686"/>
              <a:gd name="connsiteY300" fmla="*/ 2733560 h 4341716"/>
              <a:gd name="connsiteX301" fmla="*/ 635165 w 9336686"/>
              <a:gd name="connsiteY301" fmla="*/ 2743264 h 4341716"/>
              <a:gd name="connsiteX302" fmla="*/ 635165 w 9336686"/>
              <a:gd name="connsiteY302" fmla="*/ 2744002 h 4341716"/>
              <a:gd name="connsiteX303" fmla="*/ 611685 w 9336686"/>
              <a:gd name="connsiteY303" fmla="*/ 2746369 h 4341716"/>
              <a:gd name="connsiteX304" fmla="*/ 534621 w 9336686"/>
              <a:gd name="connsiteY304" fmla="*/ 2792813 h 4341716"/>
              <a:gd name="connsiteX305" fmla="*/ 512066 w 9336686"/>
              <a:gd name="connsiteY305" fmla="*/ 2832126 h 4341716"/>
              <a:gd name="connsiteX306" fmla="*/ 512066 w 9336686"/>
              <a:gd name="connsiteY306" fmla="*/ 3531739 h 4341716"/>
              <a:gd name="connsiteX307" fmla="*/ 383039 w 9336686"/>
              <a:gd name="connsiteY307" fmla="*/ 3660766 h 4341716"/>
              <a:gd name="connsiteX308" fmla="*/ 383040 w 9336686"/>
              <a:gd name="connsiteY308" fmla="*/ 3660765 h 4341716"/>
              <a:gd name="connsiteX309" fmla="*/ 254013 w 9336686"/>
              <a:gd name="connsiteY309" fmla="*/ 3531738 h 4341716"/>
              <a:gd name="connsiteX310" fmla="*/ 254013 w 9336686"/>
              <a:gd name="connsiteY310" fmla="*/ 3064569 h 4341716"/>
              <a:gd name="connsiteX311" fmla="*/ 245812 w 9336686"/>
              <a:gd name="connsiteY311" fmla="*/ 3018098 h 4341716"/>
              <a:gd name="connsiteX312" fmla="*/ 146083 w 9336686"/>
              <a:gd name="connsiteY312" fmla="*/ 2932149 h 4341716"/>
              <a:gd name="connsiteX313" fmla="*/ 122603 w 9336686"/>
              <a:gd name="connsiteY313" fmla="*/ 2929782 h 4341716"/>
              <a:gd name="connsiteX314" fmla="*/ 122603 w 9336686"/>
              <a:gd name="connsiteY314" fmla="*/ 2928416 h 4341716"/>
              <a:gd name="connsiteX315" fmla="*/ 78803 w 9336686"/>
              <a:gd name="connsiteY315" fmla="*/ 2919574 h 4341716"/>
              <a:gd name="connsiteX316" fmla="*/ 22035 w 9336686"/>
              <a:gd name="connsiteY316" fmla="*/ 2872826 h 4341716"/>
              <a:gd name="connsiteX317" fmla="*/ 0 w 9336686"/>
              <a:gd name="connsiteY317" fmla="*/ 2800689 h 4341716"/>
              <a:gd name="connsiteX318" fmla="*/ 0 w 9336686"/>
              <a:gd name="connsiteY318" fmla="*/ 783111 h 4341716"/>
              <a:gd name="connsiteX319" fmla="*/ 129027 w 9336686"/>
              <a:gd name="connsiteY319" fmla="*/ 654084 h 4341716"/>
              <a:gd name="connsiteX320" fmla="*/ 129026 w 9336686"/>
              <a:gd name="connsiteY320" fmla="*/ 654085 h 4341716"/>
              <a:gd name="connsiteX321" fmla="*/ 258053 w 9336686"/>
              <a:gd name="connsiteY321" fmla="*/ 783112 h 4341716"/>
              <a:gd name="connsiteX322" fmla="*/ 258053 w 9336686"/>
              <a:gd name="connsiteY322" fmla="*/ 1405848 h 4341716"/>
              <a:gd name="connsiteX323" fmla="*/ 274283 w 9336686"/>
              <a:gd name="connsiteY323" fmla="*/ 1432599 h 4341716"/>
              <a:gd name="connsiteX324" fmla="*/ 373847 w 9336686"/>
              <a:gd name="connsiteY324" fmla="*/ 1479553 h 4341716"/>
              <a:gd name="connsiteX325" fmla="*/ 492735 w 9336686"/>
              <a:gd name="connsiteY325" fmla="*/ 1400749 h 4341716"/>
              <a:gd name="connsiteX326" fmla="*/ 494536 w 9336686"/>
              <a:gd name="connsiteY326" fmla="*/ 1391827 h 4341716"/>
              <a:gd name="connsiteX327" fmla="*/ 494536 w 9336686"/>
              <a:gd name="connsiteY327" fmla="*/ 964051 h 4341716"/>
              <a:gd name="connsiteX328" fmla="*/ 623563 w 9336686"/>
              <a:gd name="connsiteY328" fmla="*/ 835024 h 4341716"/>
              <a:gd name="connsiteX329" fmla="*/ 623562 w 9336686"/>
              <a:gd name="connsiteY329" fmla="*/ 835025 h 4341716"/>
              <a:gd name="connsiteX330" fmla="*/ 752589 w 9336686"/>
              <a:gd name="connsiteY330" fmla="*/ 964052 h 4341716"/>
              <a:gd name="connsiteX331" fmla="*/ 752590 w 9336686"/>
              <a:gd name="connsiteY331" fmla="*/ 947529 h 4341716"/>
              <a:gd name="connsiteX332" fmla="*/ 762728 w 9336686"/>
              <a:gd name="connsiteY332" fmla="*/ 997748 h 4341716"/>
              <a:gd name="connsiteX333" fmla="*/ 881616 w 9336686"/>
              <a:gd name="connsiteY333" fmla="*/ 1076552 h 4341716"/>
              <a:gd name="connsiteX334" fmla="*/ 1000503 w 9336686"/>
              <a:gd name="connsiteY334" fmla="*/ 997748 h 4341716"/>
              <a:gd name="connsiteX335" fmla="*/ 1010267 w 9336686"/>
              <a:gd name="connsiteY335" fmla="*/ 949388 h 4341716"/>
              <a:gd name="connsiteX336" fmla="*/ 1010267 w 9336686"/>
              <a:gd name="connsiteY336" fmla="*/ 362986 h 4341716"/>
              <a:gd name="connsiteX337" fmla="*/ 1139294 w 9336686"/>
              <a:gd name="connsiteY337" fmla="*/ 233959 h 4341716"/>
              <a:gd name="connsiteX338" fmla="*/ 1139293 w 9336686"/>
              <a:gd name="connsiteY338" fmla="*/ 233960 h 4341716"/>
              <a:gd name="connsiteX339" fmla="*/ 1268320 w 9336686"/>
              <a:gd name="connsiteY339" fmla="*/ 362987 h 4341716"/>
              <a:gd name="connsiteX340" fmla="*/ 1268321 w 9336686"/>
              <a:gd name="connsiteY340" fmla="*/ 1259949 h 4341716"/>
              <a:gd name="connsiteX341" fmla="*/ 1278459 w 9336686"/>
              <a:gd name="connsiteY341" fmla="*/ 1310168 h 4341716"/>
              <a:gd name="connsiteX342" fmla="*/ 1397347 w 9336686"/>
              <a:gd name="connsiteY342" fmla="*/ 1388972 h 4341716"/>
              <a:gd name="connsiteX343" fmla="*/ 1516234 w 9336686"/>
              <a:gd name="connsiteY343" fmla="*/ 1310168 h 4341716"/>
              <a:gd name="connsiteX344" fmla="*/ 1519832 w 9336686"/>
              <a:gd name="connsiteY344" fmla="*/ 1292349 h 4341716"/>
              <a:gd name="connsiteX345" fmla="*/ 1519832 w 9336686"/>
              <a:gd name="connsiteY345" fmla="*/ 983403 h 4341716"/>
              <a:gd name="connsiteX346" fmla="*/ 1648859 w 9336686"/>
              <a:gd name="connsiteY346" fmla="*/ 854376 h 4341716"/>
              <a:gd name="connsiteX347" fmla="*/ 1648858 w 9336686"/>
              <a:gd name="connsiteY347" fmla="*/ 854377 h 4341716"/>
              <a:gd name="connsiteX348" fmla="*/ 1777885 w 9336686"/>
              <a:gd name="connsiteY348" fmla="*/ 983404 h 4341716"/>
              <a:gd name="connsiteX349" fmla="*/ 1777885 w 9336686"/>
              <a:gd name="connsiteY349" fmla="*/ 1363756 h 4341716"/>
              <a:gd name="connsiteX350" fmla="*/ 1785353 w 9336686"/>
              <a:gd name="connsiteY350" fmla="*/ 1400749 h 4341716"/>
              <a:gd name="connsiteX351" fmla="*/ 1904241 w 9336686"/>
              <a:gd name="connsiteY351" fmla="*/ 1479553 h 4341716"/>
              <a:gd name="connsiteX352" fmla="*/ 2033268 w 9336686"/>
              <a:gd name="connsiteY352" fmla="*/ 1350526 h 4341716"/>
              <a:gd name="connsiteX353" fmla="*/ 2033269 w 9336686"/>
              <a:gd name="connsiteY353" fmla="*/ 580034 h 4341716"/>
              <a:gd name="connsiteX354" fmla="*/ 2162296 w 9336686"/>
              <a:gd name="connsiteY354" fmla="*/ 451007 h 4341716"/>
              <a:gd name="connsiteX355" fmla="*/ 2162295 w 9336686"/>
              <a:gd name="connsiteY355" fmla="*/ 451008 h 4341716"/>
              <a:gd name="connsiteX356" fmla="*/ 2291322 w 9336686"/>
              <a:gd name="connsiteY356" fmla="*/ 580035 h 4341716"/>
              <a:gd name="connsiteX357" fmla="*/ 2291323 w 9336686"/>
              <a:gd name="connsiteY357" fmla="*/ 563512 h 4341716"/>
              <a:gd name="connsiteX358" fmla="*/ 2301461 w 9336686"/>
              <a:gd name="connsiteY358" fmla="*/ 613731 h 4341716"/>
              <a:gd name="connsiteX359" fmla="*/ 2420349 w 9336686"/>
              <a:gd name="connsiteY359" fmla="*/ 692535 h 4341716"/>
              <a:gd name="connsiteX360" fmla="*/ 2539236 w 9336686"/>
              <a:gd name="connsiteY360" fmla="*/ 613731 h 4341716"/>
              <a:gd name="connsiteX361" fmla="*/ 2549000 w 9336686"/>
              <a:gd name="connsiteY361" fmla="*/ 565370 h 4341716"/>
              <a:gd name="connsiteX362" fmla="*/ 2549000 w 9336686"/>
              <a:gd name="connsiteY362" fmla="*/ 480031 h 4341716"/>
              <a:gd name="connsiteX363" fmla="*/ 2678027 w 9336686"/>
              <a:gd name="connsiteY363" fmla="*/ 351004 h 4341716"/>
              <a:gd name="connsiteX364" fmla="*/ 2678026 w 9336686"/>
              <a:gd name="connsiteY364" fmla="*/ 351005 h 4341716"/>
              <a:gd name="connsiteX365" fmla="*/ 2807053 w 9336686"/>
              <a:gd name="connsiteY365" fmla="*/ 480032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3394187 h 4341716"/>
              <a:gd name="connsiteX145" fmla="*/ 8573957 w 9336686"/>
              <a:gd name="connsiteY145" fmla="*/ 3343968 h 4341716"/>
              <a:gd name="connsiteX146" fmla="*/ 8455069 w 9336686"/>
              <a:gd name="connsiteY146" fmla="*/ 3265164 h 4341716"/>
              <a:gd name="connsiteX147" fmla="*/ 8336182 w 9336686"/>
              <a:gd name="connsiteY147" fmla="*/ 3343968 h 4341716"/>
              <a:gd name="connsiteX148" fmla="*/ 8326418 w 9336686"/>
              <a:gd name="connsiteY148" fmla="*/ 3392328 h 4341716"/>
              <a:gd name="connsiteX149" fmla="*/ 8326418 w 9336686"/>
              <a:gd name="connsiteY149" fmla="*/ 3978730 h 4341716"/>
              <a:gd name="connsiteX150" fmla="*/ 8197391 w 9336686"/>
              <a:gd name="connsiteY150" fmla="*/ 4107757 h 4341716"/>
              <a:gd name="connsiteX151" fmla="*/ 8197392 w 9336686"/>
              <a:gd name="connsiteY151" fmla="*/ 4107756 h 4341716"/>
              <a:gd name="connsiteX152" fmla="*/ 8068365 w 9336686"/>
              <a:gd name="connsiteY152" fmla="*/ 3978729 h 4341716"/>
              <a:gd name="connsiteX153" fmla="*/ 8068364 w 9336686"/>
              <a:gd name="connsiteY153" fmla="*/ 3081767 h 4341716"/>
              <a:gd name="connsiteX154" fmla="*/ 8058226 w 9336686"/>
              <a:gd name="connsiteY154" fmla="*/ 3031548 h 4341716"/>
              <a:gd name="connsiteX155" fmla="*/ 7939338 w 9336686"/>
              <a:gd name="connsiteY155" fmla="*/ 2952744 h 4341716"/>
              <a:gd name="connsiteX156" fmla="*/ 7820451 w 9336686"/>
              <a:gd name="connsiteY156" fmla="*/ 3031548 h 4341716"/>
              <a:gd name="connsiteX157" fmla="*/ 7816853 w 9336686"/>
              <a:gd name="connsiteY157" fmla="*/ 3049367 h 4341716"/>
              <a:gd name="connsiteX158" fmla="*/ 7816853 w 9336686"/>
              <a:gd name="connsiteY158" fmla="*/ 3358313 h 4341716"/>
              <a:gd name="connsiteX159" fmla="*/ 7687826 w 9336686"/>
              <a:gd name="connsiteY159" fmla="*/ 3487340 h 4341716"/>
              <a:gd name="connsiteX160" fmla="*/ 7687827 w 9336686"/>
              <a:gd name="connsiteY160" fmla="*/ 3487339 h 4341716"/>
              <a:gd name="connsiteX161" fmla="*/ 7558800 w 9336686"/>
              <a:gd name="connsiteY161" fmla="*/ 3358312 h 4341716"/>
              <a:gd name="connsiteX162" fmla="*/ 7558800 w 9336686"/>
              <a:gd name="connsiteY162" fmla="*/ 2977960 h 4341716"/>
              <a:gd name="connsiteX163" fmla="*/ 7551332 w 9336686"/>
              <a:gd name="connsiteY163" fmla="*/ 2940967 h 4341716"/>
              <a:gd name="connsiteX164" fmla="*/ 7432444 w 9336686"/>
              <a:gd name="connsiteY164" fmla="*/ 2862163 h 4341716"/>
              <a:gd name="connsiteX165" fmla="*/ 7303417 w 9336686"/>
              <a:gd name="connsiteY165" fmla="*/ 2991190 h 4341716"/>
              <a:gd name="connsiteX166" fmla="*/ 7303416 w 9336686"/>
              <a:gd name="connsiteY166" fmla="*/ 3761682 h 4341716"/>
              <a:gd name="connsiteX167" fmla="*/ 7174389 w 9336686"/>
              <a:gd name="connsiteY167" fmla="*/ 3890709 h 4341716"/>
              <a:gd name="connsiteX168" fmla="*/ 7174390 w 9336686"/>
              <a:gd name="connsiteY168" fmla="*/ 3890708 h 4341716"/>
              <a:gd name="connsiteX169" fmla="*/ 7045363 w 9336686"/>
              <a:gd name="connsiteY169" fmla="*/ 3761681 h 4341716"/>
              <a:gd name="connsiteX170" fmla="*/ 7045362 w 9336686"/>
              <a:gd name="connsiteY170" fmla="*/ 3778204 h 4341716"/>
              <a:gd name="connsiteX171" fmla="*/ 7035224 w 9336686"/>
              <a:gd name="connsiteY171" fmla="*/ 3727985 h 4341716"/>
              <a:gd name="connsiteX172" fmla="*/ 6916336 w 9336686"/>
              <a:gd name="connsiteY172" fmla="*/ 3649181 h 4341716"/>
              <a:gd name="connsiteX173" fmla="*/ 6797449 w 9336686"/>
              <a:gd name="connsiteY173" fmla="*/ 3727985 h 4341716"/>
              <a:gd name="connsiteX174" fmla="*/ 6787685 w 9336686"/>
              <a:gd name="connsiteY174" fmla="*/ 3776346 h 4341716"/>
              <a:gd name="connsiteX175" fmla="*/ 6787685 w 9336686"/>
              <a:gd name="connsiteY175" fmla="*/ 3861685 h 4341716"/>
              <a:gd name="connsiteX176" fmla="*/ 6658658 w 9336686"/>
              <a:gd name="connsiteY176" fmla="*/ 3990712 h 4341716"/>
              <a:gd name="connsiteX177" fmla="*/ 6658659 w 9336686"/>
              <a:gd name="connsiteY177" fmla="*/ 3990711 h 4341716"/>
              <a:gd name="connsiteX178" fmla="*/ 6529632 w 9336686"/>
              <a:gd name="connsiteY178" fmla="*/ 3861684 h 4341716"/>
              <a:gd name="connsiteX179" fmla="*/ 6529631 w 9336686"/>
              <a:gd name="connsiteY179" fmla="*/ 3267664 h 4341716"/>
              <a:gd name="connsiteX180" fmla="*/ 6519493 w 9336686"/>
              <a:gd name="connsiteY180" fmla="*/ 3217445 h 4341716"/>
              <a:gd name="connsiteX181" fmla="*/ 6400605 w 9336686"/>
              <a:gd name="connsiteY181" fmla="*/ 3138641 h 4341716"/>
              <a:gd name="connsiteX182" fmla="*/ 6281718 w 9336686"/>
              <a:gd name="connsiteY182" fmla="*/ 3217445 h 4341716"/>
              <a:gd name="connsiteX183" fmla="*/ 6278120 w 9336686"/>
              <a:gd name="connsiteY183" fmla="*/ 3235264 h 4341716"/>
              <a:gd name="connsiteX184" fmla="*/ 6278120 w 9336686"/>
              <a:gd name="connsiteY184" fmla="*/ 3324182 h 4341716"/>
              <a:gd name="connsiteX185" fmla="*/ 6149093 w 9336686"/>
              <a:gd name="connsiteY185" fmla="*/ 3453209 h 4341716"/>
              <a:gd name="connsiteX186" fmla="*/ 6149094 w 9336686"/>
              <a:gd name="connsiteY186" fmla="*/ 3453208 h 4341716"/>
              <a:gd name="connsiteX187" fmla="*/ 6020067 w 9336686"/>
              <a:gd name="connsiteY187" fmla="*/ 3324181 h 4341716"/>
              <a:gd name="connsiteX188" fmla="*/ 6020067 w 9336686"/>
              <a:gd name="connsiteY188" fmla="*/ 3254438 h 4341716"/>
              <a:gd name="connsiteX189" fmla="*/ 6012599 w 9336686"/>
              <a:gd name="connsiteY189" fmla="*/ 3217445 h 4341716"/>
              <a:gd name="connsiteX190" fmla="*/ 5893711 w 9336686"/>
              <a:gd name="connsiteY190" fmla="*/ 3138641 h 4341716"/>
              <a:gd name="connsiteX191" fmla="*/ 5774823 w 9336686"/>
              <a:gd name="connsiteY191" fmla="*/ 3217445 h 4341716"/>
              <a:gd name="connsiteX192" fmla="*/ 5765060 w 9336686"/>
              <a:gd name="connsiteY192" fmla="*/ 3265805 h 4341716"/>
              <a:gd name="connsiteX193" fmla="*/ 5765060 w 9336686"/>
              <a:gd name="connsiteY193" fmla="*/ 3558605 h 4341716"/>
              <a:gd name="connsiteX194" fmla="*/ 5636033 w 9336686"/>
              <a:gd name="connsiteY194" fmla="*/ 3687632 h 4341716"/>
              <a:gd name="connsiteX195" fmla="*/ 5636034 w 9336686"/>
              <a:gd name="connsiteY195" fmla="*/ 3687631 h 4341716"/>
              <a:gd name="connsiteX196" fmla="*/ 5507007 w 9336686"/>
              <a:gd name="connsiteY196" fmla="*/ 3558604 h 4341716"/>
              <a:gd name="connsiteX197" fmla="*/ 5507007 w 9336686"/>
              <a:gd name="connsiteY197" fmla="*/ 2935868 h 4341716"/>
              <a:gd name="connsiteX198" fmla="*/ 5490777 w 9336686"/>
              <a:gd name="connsiteY198" fmla="*/ 2909117 h 4341716"/>
              <a:gd name="connsiteX199" fmla="*/ 5391213 w 9336686"/>
              <a:gd name="connsiteY199" fmla="*/ 2862163 h 4341716"/>
              <a:gd name="connsiteX200" fmla="*/ 5299977 w 9336686"/>
              <a:gd name="connsiteY200" fmla="*/ 2899954 h 4341716"/>
              <a:gd name="connsiteX201" fmla="*/ 5273771 w 9336686"/>
              <a:gd name="connsiteY201" fmla="*/ 2938823 h 4341716"/>
              <a:gd name="connsiteX202" fmla="*/ 5273771 w 9336686"/>
              <a:gd name="connsiteY202" fmla="*/ 3014951 h 4341716"/>
              <a:gd name="connsiteX203" fmla="*/ 5194967 w 9336686"/>
              <a:gd name="connsiteY203" fmla="*/ 3133839 h 4341716"/>
              <a:gd name="connsiteX204" fmla="*/ 5151167 w 9336686"/>
              <a:gd name="connsiteY204" fmla="*/ 3142681 h 4341716"/>
              <a:gd name="connsiteX205" fmla="*/ 5151167 w 9336686"/>
              <a:gd name="connsiteY205" fmla="*/ 3144047 h 4341716"/>
              <a:gd name="connsiteX206" fmla="*/ 5127687 w 9336686"/>
              <a:gd name="connsiteY206" fmla="*/ 3146414 h 4341716"/>
              <a:gd name="connsiteX207" fmla="*/ 5027958 w 9336686"/>
              <a:gd name="connsiteY207" fmla="*/ 3232363 h 4341716"/>
              <a:gd name="connsiteX208" fmla="*/ 5019757 w 9336686"/>
              <a:gd name="connsiteY208" fmla="*/ 3278834 h 4341716"/>
              <a:gd name="connsiteX209" fmla="*/ 5019757 w 9336686"/>
              <a:gd name="connsiteY209" fmla="*/ 3746003 h 4341716"/>
              <a:gd name="connsiteX210" fmla="*/ 4890730 w 9336686"/>
              <a:gd name="connsiteY210" fmla="*/ 3875030 h 4341716"/>
              <a:gd name="connsiteX211" fmla="*/ 4890731 w 9336686"/>
              <a:gd name="connsiteY211" fmla="*/ 3875031 h 4341716"/>
              <a:gd name="connsiteX212" fmla="*/ 4761704 w 9336686"/>
              <a:gd name="connsiteY212" fmla="*/ 3746004 h 4341716"/>
              <a:gd name="connsiteX213" fmla="*/ 4761704 w 9336686"/>
              <a:gd name="connsiteY213" fmla="*/ 3425369 h 4341716"/>
              <a:gd name="connsiteX214" fmla="*/ 4744536 w 9336686"/>
              <a:gd name="connsiteY214" fmla="*/ 3397074 h 4341716"/>
              <a:gd name="connsiteX215" fmla="*/ 4644973 w 9336686"/>
              <a:gd name="connsiteY215" fmla="*/ 3350120 h 4341716"/>
              <a:gd name="connsiteX216" fmla="*/ 4526085 w 9336686"/>
              <a:gd name="connsiteY216" fmla="*/ 3428924 h 4341716"/>
              <a:gd name="connsiteX217" fmla="*/ 4519985 w 9336686"/>
              <a:gd name="connsiteY217" fmla="*/ 3459140 h 4341716"/>
              <a:gd name="connsiteX218" fmla="*/ 4519985 w 9336686"/>
              <a:gd name="connsiteY218" fmla="*/ 4066575 h 4341716"/>
              <a:gd name="connsiteX219" fmla="*/ 4390958 w 9336686"/>
              <a:gd name="connsiteY219" fmla="*/ 4195602 h 4341716"/>
              <a:gd name="connsiteX220" fmla="*/ 4390959 w 9336686"/>
              <a:gd name="connsiteY220" fmla="*/ 4195601 h 4341716"/>
              <a:gd name="connsiteX221" fmla="*/ 4261932 w 9336686"/>
              <a:gd name="connsiteY221" fmla="*/ 4066574 h 4341716"/>
              <a:gd name="connsiteX222" fmla="*/ 4261932 w 9336686"/>
              <a:gd name="connsiteY222" fmla="*/ 3955216 h 4341716"/>
              <a:gd name="connsiteX223" fmla="*/ 4260106 w 9336686"/>
              <a:gd name="connsiteY223" fmla="*/ 3946171 h 4341716"/>
              <a:gd name="connsiteX224" fmla="*/ 4141220 w 9336686"/>
              <a:gd name="connsiteY224" fmla="*/ 3867367 h 4341716"/>
              <a:gd name="connsiteX225" fmla="*/ 4022332 w 9336686"/>
              <a:gd name="connsiteY225" fmla="*/ 3946171 h 4341716"/>
              <a:gd name="connsiteX226" fmla="*/ 4018195 w 9336686"/>
              <a:gd name="connsiteY226" fmla="*/ 3966664 h 4341716"/>
              <a:gd name="connsiteX227" fmla="*/ 4018195 w 9336686"/>
              <a:gd name="connsiteY227" fmla="*/ 4212689 h 4341716"/>
              <a:gd name="connsiteX228" fmla="*/ 3889168 w 9336686"/>
              <a:gd name="connsiteY228" fmla="*/ 4341716 h 4341716"/>
              <a:gd name="connsiteX229" fmla="*/ 3889169 w 9336686"/>
              <a:gd name="connsiteY229" fmla="*/ 4341715 h 4341716"/>
              <a:gd name="connsiteX230" fmla="*/ 3760142 w 9336686"/>
              <a:gd name="connsiteY230" fmla="*/ 4212688 h 4341716"/>
              <a:gd name="connsiteX231" fmla="*/ 3760142 w 9336686"/>
              <a:gd name="connsiteY231" fmla="*/ 3745519 h 4341716"/>
              <a:gd name="connsiteX232" fmla="*/ 3751941 w 9336686"/>
              <a:gd name="connsiteY232" fmla="*/ 3699048 h 4341716"/>
              <a:gd name="connsiteX233" fmla="*/ 3652212 w 9336686"/>
              <a:gd name="connsiteY233" fmla="*/ 3613099 h 4341716"/>
              <a:gd name="connsiteX234" fmla="*/ 3628732 w 9336686"/>
              <a:gd name="connsiteY234" fmla="*/ 3610732 h 4341716"/>
              <a:gd name="connsiteX235" fmla="*/ 3628732 w 9336686"/>
              <a:gd name="connsiteY235" fmla="*/ 3609366 h 4341716"/>
              <a:gd name="connsiteX236" fmla="*/ 3584932 w 9336686"/>
              <a:gd name="connsiteY236" fmla="*/ 3600524 h 4341716"/>
              <a:gd name="connsiteX237" fmla="*/ 3506128 w 9336686"/>
              <a:gd name="connsiteY237" fmla="*/ 3481636 h 4341716"/>
              <a:gd name="connsiteX238" fmla="*/ 3506128 w 9336686"/>
              <a:gd name="connsiteY238" fmla="*/ 3431307 h 4341716"/>
              <a:gd name="connsiteX239" fmla="*/ 3500614 w 9336686"/>
              <a:gd name="connsiteY239" fmla="*/ 3403994 h 4341716"/>
              <a:gd name="connsiteX240" fmla="*/ 3381726 w 9336686"/>
              <a:gd name="connsiteY240" fmla="*/ 3325190 h 4341716"/>
              <a:gd name="connsiteX241" fmla="*/ 3290490 w 9336686"/>
              <a:gd name="connsiteY241" fmla="*/ 3362981 h 4341716"/>
              <a:gd name="connsiteX242" fmla="*/ 3263554 w 9336686"/>
              <a:gd name="connsiteY242" fmla="*/ 3402932 h 4341716"/>
              <a:gd name="connsiteX243" fmla="*/ 3263554 w 9336686"/>
              <a:gd name="connsiteY243" fmla="*/ 3631142 h 4341716"/>
              <a:gd name="connsiteX244" fmla="*/ 3134527 w 9336686"/>
              <a:gd name="connsiteY244" fmla="*/ 3760169 h 4341716"/>
              <a:gd name="connsiteX245" fmla="*/ 3134528 w 9336686"/>
              <a:gd name="connsiteY245" fmla="*/ 3760168 h 4341716"/>
              <a:gd name="connsiteX246" fmla="*/ 3005501 w 9336686"/>
              <a:gd name="connsiteY246" fmla="*/ 3631141 h 4341716"/>
              <a:gd name="connsiteX247" fmla="*/ 3005501 w 9336686"/>
              <a:gd name="connsiteY247" fmla="*/ 2991769 h 4341716"/>
              <a:gd name="connsiteX248" fmla="*/ 3000280 w 9336686"/>
              <a:gd name="connsiteY248" fmla="*/ 2965907 h 4341716"/>
              <a:gd name="connsiteX249" fmla="*/ 2881392 w 9336686"/>
              <a:gd name="connsiteY249" fmla="*/ 2887103 h 4341716"/>
              <a:gd name="connsiteX250" fmla="*/ 2762505 w 9336686"/>
              <a:gd name="connsiteY250" fmla="*/ 2965907 h 4341716"/>
              <a:gd name="connsiteX251" fmla="*/ 2762032 w 9336686"/>
              <a:gd name="connsiteY251" fmla="*/ 2968250 h 4341716"/>
              <a:gd name="connsiteX252" fmla="*/ 2762032 w 9336686"/>
              <a:gd name="connsiteY252" fmla="*/ 3113195 h 4341716"/>
              <a:gd name="connsiteX253" fmla="*/ 2683229 w 9336686"/>
              <a:gd name="connsiteY253" fmla="*/ 3232083 h 4341716"/>
              <a:gd name="connsiteX254" fmla="*/ 2635159 w 9336686"/>
              <a:gd name="connsiteY254" fmla="*/ 3241787 h 4341716"/>
              <a:gd name="connsiteX255" fmla="*/ 2635159 w 9336686"/>
              <a:gd name="connsiteY255" fmla="*/ 3242525 h 4341716"/>
              <a:gd name="connsiteX256" fmla="*/ 2611679 w 9336686"/>
              <a:gd name="connsiteY256" fmla="*/ 3244892 h 4341716"/>
              <a:gd name="connsiteX257" fmla="*/ 2534615 w 9336686"/>
              <a:gd name="connsiteY257" fmla="*/ 3291336 h 4341716"/>
              <a:gd name="connsiteX258" fmla="*/ 2512827 w 9336686"/>
              <a:gd name="connsiteY258" fmla="*/ 3329312 h 4341716"/>
              <a:gd name="connsiteX259" fmla="*/ 2512827 w 9336686"/>
              <a:gd name="connsiteY259" fmla="*/ 3454880 h 4341716"/>
              <a:gd name="connsiteX260" fmla="*/ 2434024 w 9336686"/>
              <a:gd name="connsiteY260" fmla="*/ 3573768 h 4341716"/>
              <a:gd name="connsiteX261" fmla="*/ 2385954 w 9336686"/>
              <a:gd name="connsiteY261" fmla="*/ 3583472 h 4341716"/>
              <a:gd name="connsiteX262" fmla="*/ 2385954 w 9336686"/>
              <a:gd name="connsiteY262" fmla="*/ 3584210 h 4341716"/>
              <a:gd name="connsiteX263" fmla="*/ 2362474 w 9336686"/>
              <a:gd name="connsiteY263" fmla="*/ 3586577 h 4341716"/>
              <a:gd name="connsiteX264" fmla="*/ 2285410 w 9336686"/>
              <a:gd name="connsiteY264" fmla="*/ 3633021 h 4341716"/>
              <a:gd name="connsiteX265" fmla="*/ 2273449 w 9336686"/>
              <a:gd name="connsiteY265" fmla="*/ 3653869 h 4341716"/>
              <a:gd name="connsiteX266" fmla="*/ 2273449 w 9336686"/>
              <a:gd name="connsiteY266" fmla="*/ 3867367 h 4341716"/>
              <a:gd name="connsiteX267" fmla="*/ 2144423 w 9336686"/>
              <a:gd name="connsiteY267" fmla="*/ 3996394 h 4341716"/>
              <a:gd name="connsiteX268" fmla="*/ 2144424 w 9336686"/>
              <a:gd name="connsiteY268" fmla="*/ 3996393 h 4341716"/>
              <a:gd name="connsiteX269" fmla="*/ 2015396 w 9336686"/>
              <a:gd name="connsiteY269" fmla="*/ 3867366 h 4341716"/>
              <a:gd name="connsiteX270" fmla="*/ 2015396 w 9336686"/>
              <a:gd name="connsiteY270" fmla="*/ 3400197 h 4341716"/>
              <a:gd name="connsiteX271" fmla="*/ 2007195 w 9336686"/>
              <a:gd name="connsiteY271" fmla="*/ 3353726 h 4341716"/>
              <a:gd name="connsiteX272" fmla="*/ 1907467 w 9336686"/>
              <a:gd name="connsiteY272" fmla="*/ 3267777 h 4341716"/>
              <a:gd name="connsiteX273" fmla="*/ 1883987 w 9336686"/>
              <a:gd name="connsiteY273" fmla="*/ 3265410 h 4341716"/>
              <a:gd name="connsiteX274" fmla="*/ 1883987 w 9336686"/>
              <a:gd name="connsiteY274" fmla="*/ 3264044 h 4341716"/>
              <a:gd name="connsiteX275" fmla="*/ 1840187 w 9336686"/>
              <a:gd name="connsiteY275" fmla="*/ 3255202 h 4341716"/>
              <a:gd name="connsiteX276" fmla="*/ 1761383 w 9336686"/>
              <a:gd name="connsiteY276" fmla="*/ 3136314 h 4341716"/>
              <a:gd name="connsiteX277" fmla="*/ 1761383 w 9336686"/>
              <a:gd name="connsiteY277" fmla="*/ 2996103 h 4341716"/>
              <a:gd name="connsiteX278" fmla="*/ 1755287 w 9336686"/>
              <a:gd name="connsiteY278" fmla="*/ 2965907 h 4341716"/>
              <a:gd name="connsiteX279" fmla="*/ 1636398 w 9336686"/>
              <a:gd name="connsiteY279" fmla="*/ 2887103 h 4341716"/>
              <a:gd name="connsiteX280" fmla="*/ 1517510 w 9336686"/>
              <a:gd name="connsiteY280" fmla="*/ 2965907 h 4341716"/>
              <a:gd name="connsiteX281" fmla="*/ 1515568 w 9336686"/>
              <a:gd name="connsiteY281" fmla="*/ 2975527 h 4341716"/>
              <a:gd name="connsiteX282" fmla="*/ 1515568 w 9336686"/>
              <a:gd name="connsiteY282" fmla="*/ 3239907 h 4341716"/>
              <a:gd name="connsiteX283" fmla="*/ 1386541 w 9336686"/>
              <a:gd name="connsiteY283" fmla="*/ 3368934 h 4341716"/>
              <a:gd name="connsiteX284" fmla="*/ 1386542 w 9336686"/>
              <a:gd name="connsiteY284" fmla="*/ 3368933 h 4341716"/>
              <a:gd name="connsiteX285" fmla="*/ 1257514 w 9336686"/>
              <a:gd name="connsiteY285" fmla="*/ 3239906 h 4341716"/>
              <a:gd name="connsiteX286" fmla="*/ 1257514 w 9336686"/>
              <a:gd name="connsiteY286" fmla="*/ 2772737 h 4341716"/>
              <a:gd name="connsiteX287" fmla="*/ 1249314 w 9336686"/>
              <a:gd name="connsiteY287" fmla="*/ 2726266 h 4341716"/>
              <a:gd name="connsiteX288" fmla="*/ 1149584 w 9336686"/>
              <a:gd name="connsiteY288" fmla="*/ 2640317 h 4341716"/>
              <a:gd name="connsiteX289" fmla="*/ 1126104 w 9336686"/>
              <a:gd name="connsiteY289" fmla="*/ 2637950 h 4341716"/>
              <a:gd name="connsiteX290" fmla="*/ 1126104 w 9336686"/>
              <a:gd name="connsiteY290" fmla="*/ 2636584 h 4341716"/>
              <a:gd name="connsiteX291" fmla="*/ 1082305 w 9336686"/>
              <a:gd name="connsiteY291" fmla="*/ 2627742 h 4341716"/>
              <a:gd name="connsiteX292" fmla="*/ 1003500 w 9336686"/>
              <a:gd name="connsiteY292" fmla="*/ 2508854 h 4341716"/>
              <a:gd name="connsiteX293" fmla="*/ 1003500 w 9336686"/>
              <a:gd name="connsiteY293" fmla="*/ 2387433 h 4341716"/>
              <a:gd name="connsiteX294" fmla="*/ 1003269 w 9336686"/>
              <a:gd name="connsiteY294" fmla="*/ 2386290 h 4341716"/>
              <a:gd name="connsiteX295" fmla="*/ 884381 w 9336686"/>
              <a:gd name="connsiteY295" fmla="*/ 2307486 h 4341716"/>
              <a:gd name="connsiteX296" fmla="*/ 765494 w 9336686"/>
              <a:gd name="connsiteY296" fmla="*/ 2386290 h 4341716"/>
              <a:gd name="connsiteX297" fmla="*/ 762038 w 9336686"/>
              <a:gd name="connsiteY297" fmla="*/ 2403410 h 4341716"/>
              <a:gd name="connsiteX298" fmla="*/ 762038 w 9336686"/>
              <a:gd name="connsiteY298" fmla="*/ 2614672 h 4341716"/>
              <a:gd name="connsiteX299" fmla="*/ 683235 w 9336686"/>
              <a:gd name="connsiteY299" fmla="*/ 2733560 h 4341716"/>
              <a:gd name="connsiteX300" fmla="*/ 635165 w 9336686"/>
              <a:gd name="connsiteY300" fmla="*/ 2743264 h 4341716"/>
              <a:gd name="connsiteX301" fmla="*/ 635165 w 9336686"/>
              <a:gd name="connsiteY301" fmla="*/ 2744002 h 4341716"/>
              <a:gd name="connsiteX302" fmla="*/ 611685 w 9336686"/>
              <a:gd name="connsiteY302" fmla="*/ 2746369 h 4341716"/>
              <a:gd name="connsiteX303" fmla="*/ 534621 w 9336686"/>
              <a:gd name="connsiteY303" fmla="*/ 2792813 h 4341716"/>
              <a:gd name="connsiteX304" fmla="*/ 512066 w 9336686"/>
              <a:gd name="connsiteY304" fmla="*/ 2832126 h 4341716"/>
              <a:gd name="connsiteX305" fmla="*/ 512066 w 9336686"/>
              <a:gd name="connsiteY305" fmla="*/ 3531739 h 4341716"/>
              <a:gd name="connsiteX306" fmla="*/ 383039 w 9336686"/>
              <a:gd name="connsiteY306" fmla="*/ 3660766 h 4341716"/>
              <a:gd name="connsiteX307" fmla="*/ 383040 w 9336686"/>
              <a:gd name="connsiteY307" fmla="*/ 3660765 h 4341716"/>
              <a:gd name="connsiteX308" fmla="*/ 254013 w 9336686"/>
              <a:gd name="connsiteY308" fmla="*/ 3531738 h 4341716"/>
              <a:gd name="connsiteX309" fmla="*/ 254013 w 9336686"/>
              <a:gd name="connsiteY309" fmla="*/ 3064569 h 4341716"/>
              <a:gd name="connsiteX310" fmla="*/ 245812 w 9336686"/>
              <a:gd name="connsiteY310" fmla="*/ 3018098 h 4341716"/>
              <a:gd name="connsiteX311" fmla="*/ 146083 w 9336686"/>
              <a:gd name="connsiteY311" fmla="*/ 2932149 h 4341716"/>
              <a:gd name="connsiteX312" fmla="*/ 122603 w 9336686"/>
              <a:gd name="connsiteY312" fmla="*/ 2929782 h 4341716"/>
              <a:gd name="connsiteX313" fmla="*/ 122603 w 9336686"/>
              <a:gd name="connsiteY313" fmla="*/ 2928416 h 4341716"/>
              <a:gd name="connsiteX314" fmla="*/ 78803 w 9336686"/>
              <a:gd name="connsiteY314" fmla="*/ 2919574 h 4341716"/>
              <a:gd name="connsiteX315" fmla="*/ 22035 w 9336686"/>
              <a:gd name="connsiteY315" fmla="*/ 2872826 h 4341716"/>
              <a:gd name="connsiteX316" fmla="*/ 0 w 9336686"/>
              <a:gd name="connsiteY316" fmla="*/ 2800689 h 4341716"/>
              <a:gd name="connsiteX317" fmla="*/ 0 w 9336686"/>
              <a:gd name="connsiteY317" fmla="*/ 783111 h 4341716"/>
              <a:gd name="connsiteX318" fmla="*/ 129027 w 9336686"/>
              <a:gd name="connsiteY318" fmla="*/ 654084 h 4341716"/>
              <a:gd name="connsiteX319" fmla="*/ 129026 w 9336686"/>
              <a:gd name="connsiteY319" fmla="*/ 654085 h 4341716"/>
              <a:gd name="connsiteX320" fmla="*/ 258053 w 9336686"/>
              <a:gd name="connsiteY320" fmla="*/ 783112 h 4341716"/>
              <a:gd name="connsiteX321" fmla="*/ 258053 w 9336686"/>
              <a:gd name="connsiteY321" fmla="*/ 1405848 h 4341716"/>
              <a:gd name="connsiteX322" fmla="*/ 274283 w 9336686"/>
              <a:gd name="connsiteY322" fmla="*/ 1432599 h 4341716"/>
              <a:gd name="connsiteX323" fmla="*/ 373847 w 9336686"/>
              <a:gd name="connsiteY323" fmla="*/ 1479553 h 4341716"/>
              <a:gd name="connsiteX324" fmla="*/ 492735 w 9336686"/>
              <a:gd name="connsiteY324" fmla="*/ 1400749 h 4341716"/>
              <a:gd name="connsiteX325" fmla="*/ 494536 w 9336686"/>
              <a:gd name="connsiteY325" fmla="*/ 1391827 h 4341716"/>
              <a:gd name="connsiteX326" fmla="*/ 494536 w 9336686"/>
              <a:gd name="connsiteY326" fmla="*/ 964051 h 4341716"/>
              <a:gd name="connsiteX327" fmla="*/ 623563 w 9336686"/>
              <a:gd name="connsiteY327" fmla="*/ 835024 h 4341716"/>
              <a:gd name="connsiteX328" fmla="*/ 623562 w 9336686"/>
              <a:gd name="connsiteY328" fmla="*/ 835025 h 4341716"/>
              <a:gd name="connsiteX329" fmla="*/ 752589 w 9336686"/>
              <a:gd name="connsiteY329" fmla="*/ 964052 h 4341716"/>
              <a:gd name="connsiteX330" fmla="*/ 752590 w 9336686"/>
              <a:gd name="connsiteY330" fmla="*/ 947529 h 4341716"/>
              <a:gd name="connsiteX331" fmla="*/ 762728 w 9336686"/>
              <a:gd name="connsiteY331" fmla="*/ 997748 h 4341716"/>
              <a:gd name="connsiteX332" fmla="*/ 881616 w 9336686"/>
              <a:gd name="connsiteY332" fmla="*/ 1076552 h 4341716"/>
              <a:gd name="connsiteX333" fmla="*/ 1000503 w 9336686"/>
              <a:gd name="connsiteY333" fmla="*/ 997748 h 4341716"/>
              <a:gd name="connsiteX334" fmla="*/ 1010267 w 9336686"/>
              <a:gd name="connsiteY334" fmla="*/ 949388 h 4341716"/>
              <a:gd name="connsiteX335" fmla="*/ 1010267 w 9336686"/>
              <a:gd name="connsiteY335" fmla="*/ 362986 h 4341716"/>
              <a:gd name="connsiteX336" fmla="*/ 1139294 w 9336686"/>
              <a:gd name="connsiteY336" fmla="*/ 233959 h 4341716"/>
              <a:gd name="connsiteX337" fmla="*/ 1139293 w 9336686"/>
              <a:gd name="connsiteY337" fmla="*/ 233960 h 4341716"/>
              <a:gd name="connsiteX338" fmla="*/ 1268320 w 9336686"/>
              <a:gd name="connsiteY338" fmla="*/ 362987 h 4341716"/>
              <a:gd name="connsiteX339" fmla="*/ 1268321 w 9336686"/>
              <a:gd name="connsiteY339" fmla="*/ 1259949 h 4341716"/>
              <a:gd name="connsiteX340" fmla="*/ 1278459 w 9336686"/>
              <a:gd name="connsiteY340" fmla="*/ 1310168 h 4341716"/>
              <a:gd name="connsiteX341" fmla="*/ 1397347 w 9336686"/>
              <a:gd name="connsiteY341" fmla="*/ 1388972 h 4341716"/>
              <a:gd name="connsiteX342" fmla="*/ 1516234 w 9336686"/>
              <a:gd name="connsiteY342" fmla="*/ 1310168 h 4341716"/>
              <a:gd name="connsiteX343" fmla="*/ 1519832 w 9336686"/>
              <a:gd name="connsiteY343" fmla="*/ 1292349 h 4341716"/>
              <a:gd name="connsiteX344" fmla="*/ 1519832 w 9336686"/>
              <a:gd name="connsiteY344" fmla="*/ 983403 h 4341716"/>
              <a:gd name="connsiteX345" fmla="*/ 1648859 w 9336686"/>
              <a:gd name="connsiteY345" fmla="*/ 854376 h 4341716"/>
              <a:gd name="connsiteX346" fmla="*/ 1648858 w 9336686"/>
              <a:gd name="connsiteY346" fmla="*/ 854377 h 4341716"/>
              <a:gd name="connsiteX347" fmla="*/ 1777885 w 9336686"/>
              <a:gd name="connsiteY347" fmla="*/ 983404 h 4341716"/>
              <a:gd name="connsiteX348" fmla="*/ 1777885 w 9336686"/>
              <a:gd name="connsiteY348" fmla="*/ 1363756 h 4341716"/>
              <a:gd name="connsiteX349" fmla="*/ 1785353 w 9336686"/>
              <a:gd name="connsiteY349" fmla="*/ 1400749 h 4341716"/>
              <a:gd name="connsiteX350" fmla="*/ 1904241 w 9336686"/>
              <a:gd name="connsiteY350" fmla="*/ 1479553 h 4341716"/>
              <a:gd name="connsiteX351" fmla="*/ 2033268 w 9336686"/>
              <a:gd name="connsiteY351" fmla="*/ 1350526 h 4341716"/>
              <a:gd name="connsiteX352" fmla="*/ 2033269 w 9336686"/>
              <a:gd name="connsiteY352" fmla="*/ 580034 h 4341716"/>
              <a:gd name="connsiteX353" fmla="*/ 2162296 w 9336686"/>
              <a:gd name="connsiteY353" fmla="*/ 451007 h 4341716"/>
              <a:gd name="connsiteX354" fmla="*/ 2162295 w 9336686"/>
              <a:gd name="connsiteY354" fmla="*/ 451008 h 4341716"/>
              <a:gd name="connsiteX355" fmla="*/ 2291322 w 9336686"/>
              <a:gd name="connsiteY355" fmla="*/ 580035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4 w 9336686"/>
              <a:gd name="connsiteY365" fmla="*/ 1074052 h 4341716"/>
              <a:gd name="connsiteX366" fmla="*/ 2817192 w 9336686"/>
              <a:gd name="connsiteY366" fmla="*/ 1124271 h 4341716"/>
              <a:gd name="connsiteX367" fmla="*/ 2936080 w 9336686"/>
              <a:gd name="connsiteY367" fmla="*/ 1203075 h 4341716"/>
              <a:gd name="connsiteX368" fmla="*/ 3054967 w 9336686"/>
              <a:gd name="connsiteY368" fmla="*/ 1124271 h 4341716"/>
              <a:gd name="connsiteX369" fmla="*/ 3058565 w 9336686"/>
              <a:gd name="connsiteY369" fmla="*/ 1106452 h 4341716"/>
              <a:gd name="connsiteX370" fmla="*/ 3058565 w 9336686"/>
              <a:gd name="connsiteY370" fmla="*/ 1017534 h 4341716"/>
              <a:gd name="connsiteX371" fmla="*/ 3187592 w 9336686"/>
              <a:gd name="connsiteY371" fmla="*/ 888507 h 4341716"/>
              <a:gd name="connsiteX372" fmla="*/ 3187591 w 9336686"/>
              <a:gd name="connsiteY372" fmla="*/ 888508 h 4341716"/>
              <a:gd name="connsiteX373" fmla="*/ 3316618 w 9336686"/>
              <a:gd name="connsiteY373" fmla="*/ 1017535 h 4341716"/>
              <a:gd name="connsiteX374" fmla="*/ 3316618 w 9336686"/>
              <a:gd name="connsiteY374" fmla="*/ 1087278 h 4341716"/>
              <a:gd name="connsiteX375" fmla="*/ 3324086 w 9336686"/>
              <a:gd name="connsiteY375" fmla="*/ 1124271 h 4341716"/>
              <a:gd name="connsiteX376" fmla="*/ 3442974 w 9336686"/>
              <a:gd name="connsiteY376" fmla="*/ 1203075 h 4341716"/>
              <a:gd name="connsiteX377" fmla="*/ 3561862 w 9336686"/>
              <a:gd name="connsiteY377" fmla="*/ 1124271 h 4341716"/>
              <a:gd name="connsiteX378" fmla="*/ 3571625 w 9336686"/>
              <a:gd name="connsiteY378" fmla="*/ 1075911 h 4341716"/>
              <a:gd name="connsiteX379" fmla="*/ 3571625 w 9336686"/>
              <a:gd name="connsiteY379" fmla="*/ 783111 h 4341716"/>
              <a:gd name="connsiteX380" fmla="*/ 3700652 w 9336686"/>
              <a:gd name="connsiteY380" fmla="*/ 654084 h 4341716"/>
              <a:gd name="connsiteX381" fmla="*/ 3700651 w 9336686"/>
              <a:gd name="connsiteY381" fmla="*/ 654085 h 4341716"/>
              <a:gd name="connsiteX382" fmla="*/ 3829678 w 9336686"/>
              <a:gd name="connsiteY382" fmla="*/ 783112 h 4341716"/>
              <a:gd name="connsiteX383" fmla="*/ 3829678 w 9336686"/>
              <a:gd name="connsiteY383" fmla="*/ 1405848 h 4341716"/>
              <a:gd name="connsiteX384" fmla="*/ 3845908 w 9336686"/>
              <a:gd name="connsiteY384" fmla="*/ 1432599 h 4341716"/>
              <a:gd name="connsiteX385" fmla="*/ 3945472 w 9336686"/>
              <a:gd name="connsiteY385" fmla="*/ 1479553 h 4341716"/>
              <a:gd name="connsiteX386" fmla="*/ 4036708 w 9336686"/>
              <a:gd name="connsiteY386" fmla="*/ 1441762 h 4341716"/>
              <a:gd name="connsiteX387" fmla="*/ 4062914 w 9336686"/>
              <a:gd name="connsiteY387" fmla="*/ 1402893 h 4341716"/>
              <a:gd name="connsiteX388" fmla="*/ 4062914 w 9336686"/>
              <a:gd name="connsiteY388" fmla="*/ 1326765 h 4341716"/>
              <a:gd name="connsiteX389" fmla="*/ 4141718 w 9336686"/>
              <a:gd name="connsiteY389" fmla="*/ 1207877 h 4341716"/>
              <a:gd name="connsiteX390" fmla="*/ 4185518 w 9336686"/>
              <a:gd name="connsiteY390" fmla="*/ 1199035 h 4341716"/>
              <a:gd name="connsiteX391" fmla="*/ 4185518 w 9336686"/>
              <a:gd name="connsiteY391" fmla="*/ 1197669 h 4341716"/>
              <a:gd name="connsiteX392" fmla="*/ 4208998 w 9336686"/>
              <a:gd name="connsiteY392" fmla="*/ 1195302 h 4341716"/>
              <a:gd name="connsiteX393" fmla="*/ 4308727 w 9336686"/>
              <a:gd name="connsiteY393" fmla="*/ 1109353 h 4341716"/>
              <a:gd name="connsiteX394" fmla="*/ 4316928 w 9336686"/>
              <a:gd name="connsiteY394" fmla="*/ 1062882 h 4341716"/>
              <a:gd name="connsiteX395" fmla="*/ 4316928 w 9336686"/>
              <a:gd name="connsiteY395" fmla="*/ 595713 h 4341716"/>
              <a:gd name="connsiteX396" fmla="*/ 4445955 w 9336686"/>
              <a:gd name="connsiteY396" fmla="*/ 466686 h 4341716"/>
              <a:gd name="connsiteX397" fmla="*/ 4445954 w 9336686"/>
              <a:gd name="connsiteY397" fmla="*/ 466685 h 4341716"/>
              <a:gd name="connsiteX398" fmla="*/ 4574981 w 9336686"/>
              <a:gd name="connsiteY398" fmla="*/ 595712 h 4341716"/>
              <a:gd name="connsiteX399" fmla="*/ 4574981 w 9336686"/>
              <a:gd name="connsiteY399" fmla="*/ 916347 h 4341716"/>
              <a:gd name="connsiteX400" fmla="*/ 4592149 w 9336686"/>
              <a:gd name="connsiteY400" fmla="*/ 944642 h 4341716"/>
              <a:gd name="connsiteX401" fmla="*/ 4691712 w 9336686"/>
              <a:gd name="connsiteY401" fmla="*/ 991596 h 4341716"/>
              <a:gd name="connsiteX402" fmla="*/ 4810600 w 9336686"/>
              <a:gd name="connsiteY402" fmla="*/ 912792 h 4341716"/>
              <a:gd name="connsiteX403" fmla="*/ 4816700 w 9336686"/>
              <a:gd name="connsiteY403" fmla="*/ 882576 h 4341716"/>
              <a:gd name="connsiteX404" fmla="*/ 4816700 w 9336686"/>
              <a:gd name="connsiteY404" fmla="*/ 275141 h 4341716"/>
              <a:gd name="connsiteX405" fmla="*/ 4945727 w 9336686"/>
              <a:gd name="connsiteY405" fmla="*/ 146114 h 4341716"/>
              <a:gd name="connsiteX406" fmla="*/ 4945726 w 9336686"/>
              <a:gd name="connsiteY406" fmla="*/ 146115 h 4341716"/>
              <a:gd name="connsiteX407" fmla="*/ 5074753 w 9336686"/>
              <a:gd name="connsiteY407" fmla="*/ 275142 h 4341716"/>
              <a:gd name="connsiteX408" fmla="*/ 5074753 w 9336686"/>
              <a:gd name="connsiteY408" fmla="*/ 386500 h 4341716"/>
              <a:gd name="connsiteX409" fmla="*/ 5076579 w 9336686"/>
              <a:gd name="connsiteY409" fmla="*/ 395545 h 4341716"/>
              <a:gd name="connsiteX410" fmla="*/ 5195465 w 9336686"/>
              <a:gd name="connsiteY410" fmla="*/ 474349 h 4341716"/>
              <a:gd name="connsiteX411" fmla="*/ 5314353 w 9336686"/>
              <a:gd name="connsiteY411" fmla="*/ 395545 h 4341716"/>
              <a:gd name="connsiteX412" fmla="*/ 5318490 w 9336686"/>
              <a:gd name="connsiteY412" fmla="*/ 375052 h 4341716"/>
              <a:gd name="connsiteX413" fmla="*/ 5318490 w 9336686"/>
              <a:gd name="connsiteY413" fmla="*/ 129027 h 4341716"/>
              <a:gd name="connsiteX414" fmla="*/ 5447517 w 9336686"/>
              <a:gd name="connsiteY41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5 w 9336686"/>
              <a:gd name="connsiteY143" fmla="*/ 3394187 h 4341716"/>
              <a:gd name="connsiteX144" fmla="*/ 8573957 w 9336686"/>
              <a:gd name="connsiteY144" fmla="*/ 3343968 h 4341716"/>
              <a:gd name="connsiteX145" fmla="*/ 8455069 w 9336686"/>
              <a:gd name="connsiteY145" fmla="*/ 3265164 h 4341716"/>
              <a:gd name="connsiteX146" fmla="*/ 8336182 w 9336686"/>
              <a:gd name="connsiteY146" fmla="*/ 3343968 h 4341716"/>
              <a:gd name="connsiteX147" fmla="*/ 8326418 w 9336686"/>
              <a:gd name="connsiteY147" fmla="*/ 3392328 h 4341716"/>
              <a:gd name="connsiteX148" fmla="*/ 8326418 w 9336686"/>
              <a:gd name="connsiteY148" fmla="*/ 3978730 h 4341716"/>
              <a:gd name="connsiteX149" fmla="*/ 8197391 w 9336686"/>
              <a:gd name="connsiteY149" fmla="*/ 4107757 h 4341716"/>
              <a:gd name="connsiteX150" fmla="*/ 8197392 w 9336686"/>
              <a:gd name="connsiteY150" fmla="*/ 4107756 h 4341716"/>
              <a:gd name="connsiteX151" fmla="*/ 8068365 w 9336686"/>
              <a:gd name="connsiteY151" fmla="*/ 3978729 h 4341716"/>
              <a:gd name="connsiteX152" fmla="*/ 8068364 w 9336686"/>
              <a:gd name="connsiteY152" fmla="*/ 3081767 h 4341716"/>
              <a:gd name="connsiteX153" fmla="*/ 8058226 w 9336686"/>
              <a:gd name="connsiteY153" fmla="*/ 3031548 h 4341716"/>
              <a:gd name="connsiteX154" fmla="*/ 7939338 w 9336686"/>
              <a:gd name="connsiteY154" fmla="*/ 2952744 h 4341716"/>
              <a:gd name="connsiteX155" fmla="*/ 7820451 w 9336686"/>
              <a:gd name="connsiteY155" fmla="*/ 3031548 h 4341716"/>
              <a:gd name="connsiteX156" fmla="*/ 7816853 w 9336686"/>
              <a:gd name="connsiteY156" fmla="*/ 3049367 h 4341716"/>
              <a:gd name="connsiteX157" fmla="*/ 7816853 w 9336686"/>
              <a:gd name="connsiteY157" fmla="*/ 3358313 h 4341716"/>
              <a:gd name="connsiteX158" fmla="*/ 7687826 w 9336686"/>
              <a:gd name="connsiteY158" fmla="*/ 3487340 h 4341716"/>
              <a:gd name="connsiteX159" fmla="*/ 7687827 w 9336686"/>
              <a:gd name="connsiteY159" fmla="*/ 3487339 h 4341716"/>
              <a:gd name="connsiteX160" fmla="*/ 7558800 w 9336686"/>
              <a:gd name="connsiteY160" fmla="*/ 3358312 h 4341716"/>
              <a:gd name="connsiteX161" fmla="*/ 7558800 w 9336686"/>
              <a:gd name="connsiteY161" fmla="*/ 2977960 h 4341716"/>
              <a:gd name="connsiteX162" fmla="*/ 7551332 w 9336686"/>
              <a:gd name="connsiteY162" fmla="*/ 2940967 h 4341716"/>
              <a:gd name="connsiteX163" fmla="*/ 7432444 w 9336686"/>
              <a:gd name="connsiteY163" fmla="*/ 2862163 h 4341716"/>
              <a:gd name="connsiteX164" fmla="*/ 7303417 w 9336686"/>
              <a:gd name="connsiteY164" fmla="*/ 2991190 h 4341716"/>
              <a:gd name="connsiteX165" fmla="*/ 7303416 w 9336686"/>
              <a:gd name="connsiteY165" fmla="*/ 3761682 h 4341716"/>
              <a:gd name="connsiteX166" fmla="*/ 7174389 w 9336686"/>
              <a:gd name="connsiteY166" fmla="*/ 3890709 h 4341716"/>
              <a:gd name="connsiteX167" fmla="*/ 7174390 w 9336686"/>
              <a:gd name="connsiteY167" fmla="*/ 3890708 h 4341716"/>
              <a:gd name="connsiteX168" fmla="*/ 7045363 w 9336686"/>
              <a:gd name="connsiteY168" fmla="*/ 3761681 h 4341716"/>
              <a:gd name="connsiteX169" fmla="*/ 7045362 w 9336686"/>
              <a:gd name="connsiteY169" fmla="*/ 3778204 h 4341716"/>
              <a:gd name="connsiteX170" fmla="*/ 7035224 w 9336686"/>
              <a:gd name="connsiteY170" fmla="*/ 3727985 h 4341716"/>
              <a:gd name="connsiteX171" fmla="*/ 6916336 w 9336686"/>
              <a:gd name="connsiteY171" fmla="*/ 3649181 h 4341716"/>
              <a:gd name="connsiteX172" fmla="*/ 6797449 w 9336686"/>
              <a:gd name="connsiteY172" fmla="*/ 3727985 h 4341716"/>
              <a:gd name="connsiteX173" fmla="*/ 6787685 w 9336686"/>
              <a:gd name="connsiteY173" fmla="*/ 3776346 h 4341716"/>
              <a:gd name="connsiteX174" fmla="*/ 6787685 w 9336686"/>
              <a:gd name="connsiteY174" fmla="*/ 3861685 h 4341716"/>
              <a:gd name="connsiteX175" fmla="*/ 6658658 w 9336686"/>
              <a:gd name="connsiteY175" fmla="*/ 3990712 h 4341716"/>
              <a:gd name="connsiteX176" fmla="*/ 6658659 w 9336686"/>
              <a:gd name="connsiteY176" fmla="*/ 3990711 h 4341716"/>
              <a:gd name="connsiteX177" fmla="*/ 6529632 w 9336686"/>
              <a:gd name="connsiteY177" fmla="*/ 3861684 h 4341716"/>
              <a:gd name="connsiteX178" fmla="*/ 6529631 w 9336686"/>
              <a:gd name="connsiteY178" fmla="*/ 3267664 h 4341716"/>
              <a:gd name="connsiteX179" fmla="*/ 6519493 w 9336686"/>
              <a:gd name="connsiteY179" fmla="*/ 3217445 h 4341716"/>
              <a:gd name="connsiteX180" fmla="*/ 6400605 w 9336686"/>
              <a:gd name="connsiteY180" fmla="*/ 3138641 h 4341716"/>
              <a:gd name="connsiteX181" fmla="*/ 6281718 w 9336686"/>
              <a:gd name="connsiteY181" fmla="*/ 3217445 h 4341716"/>
              <a:gd name="connsiteX182" fmla="*/ 6278120 w 9336686"/>
              <a:gd name="connsiteY182" fmla="*/ 3235264 h 4341716"/>
              <a:gd name="connsiteX183" fmla="*/ 6278120 w 9336686"/>
              <a:gd name="connsiteY183" fmla="*/ 3324182 h 4341716"/>
              <a:gd name="connsiteX184" fmla="*/ 6149093 w 9336686"/>
              <a:gd name="connsiteY184" fmla="*/ 3453209 h 4341716"/>
              <a:gd name="connsiteX185" fmla="*/ 6149094 w 9336686"/>
              <a:gd name="connsiteY185" fmla="*/ 3453208 h 4341716"/>
              <a:gd name="connsiteX186" fmla="*/ 6020067 w 9336686"/>
              <a:gd name="connsiteY186" fmla="*/ 3324181 h 4341716"/>
              <a:gd name="connsiteX187" fmla="*/ 6020067 w 9336686"/>
              <a:gd name="connsiteY187" fmla="*/ 3254438 h 4341716"/>
              <a:gd name="connsiteX188" fmla="*/ 6012599 w 9336686"/>
              <a:gd name="connsiteY188" fmla="*/ 3217445 h 4341716"/>
              <a:gd name="connsiteX189" fmla="*/ 5893711 w 9336686"/>
              <a:gd name="connsiteY189" fmla="*/ 3138641 h 4341716"/>
              <a:gd name="connsiteX190" fmla="*/ 5774823 w 9336686"/>
              <a:gd name="connsiteY190" fmla="*/ 3217445 h 4341716"/>
              <a:gd name="connsiteX191" fmla="*/ 5765060 w 9336686"/>
              <a:gd name="connsiteY191" fmla="*/ 3265805 h 4341716"/>
              <a:gd name="connsiteX192" fmla="*/ 5765060 w 9336686"/>
              <a:gd name="connsiteY192" fmla="*/ 3558605 h 4341716"/>
              <a:gd name="connsiteX193" fmla="*/ 5636033 w 9336686"/>
              <a:gd name="connsiteY193" fmla="*/ 3687632 h 4341716"/>
              <a:gd name="connsiteX194" fmla="*/ 5636034 w 9336686"/>
              <a:gd name="connsiteY194" fmla="*/ 3687631 h 4341716"/>
              <a:gd name="connsiteX195" fmla="*/ 5507007 w 9336686"/>
              <a:gd name="connsiteY195" fmla="*/ 3558604 h 4341716"/>
              <a:gd name="connsiteX196" fmla="*/ 5507007 w 9336686"/>
              <a:gd name="connsiteY196" fmla="*/ 2935868 h 4341716"/>
              <a:gd name="connsiteX197" fmla="*/ 5490777 w 9336686"/>
              <a:gd name="connsiteY197" fmla="*/ 2909117 h 4341716"/>
              <a:gd name="connsiteX198" fmla="*/ 5391213 w 9336686"/>
              <a:gd name="connsiteY198" fmla="*/ 2862163 h 4341716"/>
              <a:gd name="connsiteX199" fmla="*/ 5299977 w 9336686"/>
              <a:gd name="connsiteY199" fmla="*/ 2899954 h 4341716"/>
              <a:gd name="connsiteX200" fmla="*/ 5273771 w 9336686"/>
              <a:gd name="connsiteY200" fmla="*/ 2938823 h 4341716"/>
              <a:gd name="connsiteX201" fmla="*/ 5273771 w 9336686"/>
              <a:gd name="connsiteY201" fmla="*/ 3014951 h 4341716"/>
              <a:gd name="connsiteX202" fmla="*/ 5194967 w 9336686"/>
              <a:gd name="connsiteY202" fmla="*/ 3133839 h 4341716"/>
              <a:gd name="connsiteX203" fmla="*/ 5151167 w 9336686"/>
              <a:gd name="connsiteY203" fmla="*/ 3142681 h 4341716"/>
              <a:gd name="connsiteX204" fmla="*/ 5151167 w 9336686"/>
              <a:gd name="connsiteY204" fmla="*/ 3144047 h 4341716"/>
              <a:gd name="connsiteX205" fmla="*/ 5127687 w 9336686"/>
              <a:gd name="connsiteY205" fmla="*/ 3146414 h 4341716"/>
              <a:gd name="connsiteX206" fmla="*/ 5027958 w 9336686"/>
              <a:gd name="connsiteY206" fmla="*/ 3232363 h 4341716"/>
              <a:gd name="connsiteX207" fmla="*/ 5019757 w 9336686"/>
              <a:gd name="connsiteY207" fmla="*/ 3278834 h 4341716"/>
              <a:gd name="connsiteX208" fmla="*/ 5019757 w 9336686"/>
              <a:gd name="connsiteY208" fmla="*/ 3746003 h 4341716"/>
              <a:gd name="connsiteX209" fmla="*/ 4890730 w 9336686"/>
              <a:gd name="connsiteY209" fmla="*/ 3875030 h 4341716"/>
              <a:gd name="connsiteX210" fmla="*/ 4890731 w 9336686"/>
              <a:gd name="connsiteY210" fmla="*/ 3875031 h 4341716"/>
              <a:gd name="connsiteX211" fmla="*/ 4761704 w 9336686"/>
              <a:gd name="connsiteY211" fmla="*/ 3746004 h 4341716"/>
              <a:gd name="connsiteX212" fmla="*/ 4761704 w 9336686"/>
              <a:gd name="connsiteY212" fmla="*/ 3425369 h 4341716"/>
              <a:gd name="connsiteX213" fmla="*/ 4744536 w 9336686"/>
              <a:gd name="connsiteY213" fmla="*/ 3397074 h 4341716"/>
              <a:gd name="connsiteX214" fmla="*/ 4644973 w 9336686"/>
              <a:gd name="connsiteY214" fmla="*/ 3350120 h 4341716"/>
              <a:gd name="connsiteX215" fmla="*/ 4526085 w 9336686"/>
              <a:gd name="connsiteY215" fmla="*/ 3428924 h 4341716"/>
              <a:gd name="connsiteX216" fmla="*/ 4519985 w 9336686"/>
              <a:gd name="connsiteY216" fmla="*/ 3459140 h 4341716"/>
              <a:gd name="connsiteX217" fmla="*/ 4519985 w 9336686"/>
              <a:gd name="connsiteY217" fmla="*/ 4066575 h 4341716"/>
              <a:gd name="connsiteX218" fmla="*/ 4390958 w 9336686"/>
              <a:gd name="connsiteY218" fmla="*/ 4195602 h 4341716"/>
              <a:gd name="connsiteX219" fmla="*/ 4390959 w 9336686"/>
              <a:gd name="connsiteY219" fmla="*/ 4195601 h 4341716"/>
              <a:gd name="connsiteX220" fmla="*/ 4261932 w 9336686"/>
              <a:gd name="connsiteY220" fmla="*/ 4066574 h 4341716"/>
              <a:gd name="connsiteX221" fmla="*/ 4261932 w 9336686"/>
              <a:gd name="connsiteY221" fmla="*/ 3955216 h 4341716"/>
              <a:gd name="connsiteX222" fmla="*/ 4260106 w 9336686"/>
              <a:gd name="connsiteY222" fmla="*/ 3946171 h 4341716"/>
              <a:gd name="connsiteX223" fmla="*/ 4141220 w 9336686"/>
              <a:gd name="connsiteY223" fmla="*/ 3867367 h 4341716"/>
              <a:gd name="connsiteX224" fmla="*/ 4022332 w 9336686"/>
              <a:gd name="connsiteY224" fmla="*/ 3946171 h 4341716"/>
              <a:gd name="connsiteX225" fmla="*/ 4018195 w 9336686"/>
              <a:gd name="connsiteY225" fmla="*/ 3966664 h 4341716"/>
              <a:gd name="connsiteX226" fmla="*/ 4018195 w 9336686"/>
              <a:gd name="connsiteY226" fmla="*/ 4212689 h 4341716"/>
              <a:gd name="connsiteX227" fmla="*/ 3889168 w 9336686"/>
              <a:gd name="connsiteY227" fmla="*/ 4341716 h 4341716"/>
              <a:gd name="connsiteX228" fmla="*/ 3889169 w 9336686"/>
              <a:gd name="connsiteY228" fmla="*/ 4341715 h 4341716"/>
              <a:gd name="connsiteX229" fmla="*/ 3760142 w 9336686"/>
              <a:gd name="connsiteY229" fmla="*/ 4212688 h 4341716"/>
              <a:gd name="connsiteX230" fmla="*/ 3760142 w 9336686"/>
              <a:gd name="connsiteY230" fmla="*/ 3745519 h 4341716"/>
              <a:gd name="connsiteX231" fmla="*/ 3751941 w 9336686"/>
              <a:gd name="connsiteY231" fmla="*/ 3699048 h 4341716"/>
              <a:gd name="connsiteX232" fmla="*/ 3652212 w 9336686"/>
              <a:gd name="connsiteY232" fmla="*/ 3613099 h 4341716"/>
              <a:gd name="connsiteX233" fmla="*/ 3628732 w 9336686"/>
              <a:gd name="connsiteY233" fmla="*/ 3610732 h 4341716"/>
              <a:gd name="connsiteX234" fmla="*/ 3628732 w 9336686"/>
              <a:gd name="connsiteY234" fmla="*/ 3609366 h 4341716"/>
              <a:gd name="connsiteX235" fmla="*/ 3584932 w 9336686"/>
              <a:gd name="connsiteY235" fmla="*/ 3600524 h 4341716"/>
              <a:gd name="connsiteX236" fmla="*/ 3506128 w 9336686"/>
              <a:gd name="connsiteY236" fmla="*/ 3481636 h 4341716"/>
              <a:gd name="connsiteX237" fmla="*/ 3506128 w 9336686"/>
              <a:gd name="connsiteY237" fmla="*/ 3431307 h 4341716"/>
              <a:gd name="connsiteX238" fmla="*/ 3500614 w 9336686"/>
              <a:gd name="connsiteY238" fmla="*/ 3403994 h 4341716"/>
              <a:gd name="connsiteX239" fmla="*/ 3381726 w 9336686"/>
              <a:gd name="connsiteY239" fmla="*/ 3325190 h 4341716"/>
              <a:gd name="connsiteX240" fmla="*/ 3290490 w 9336686"/>
              <a:gd name="connsiteY240" fmla="*/ 3362981 h 4341716"/>
              <a:gd name="connsiteX241" fmla="*/ 3263554 w 9336686"/>
              <a:gd name="connsiteY241" fmla="*/ 3402932 h 4341716"/>
              <a:gd name="connsiteX242" fmla="*/ 3263554 w 9336686"/>
              <a:gd name="connsiteY242" fmla="*/ 3631142 h 4341716"/>
              <a:gd name="connsiteX243" fmla="*/ 3134527 w 9336686"/>
              <a:gd name="connsiteY243" fmla="*/ 3760169 h 4341716"/>
              <a:gd name="connsiteX244" fmla="*/ 3134528 w 9336686"/>
              <a:gd name="connsiteY244" fmla="*/ 3760168 h 4341716"/>
              <a:gd name="connsiteX245" fmla="*/ 3005501 w 9336686"/>
              <a:gd name="connsiteY245" fmla="*/ 3631141 h 4341716"/>
              <a:gd name="connsiteX246" fmla="*/ 3005501 w 9336686"/>
              <a:gd name="connsiteY246" fmla="*/ 2991769 h 4341716"/>
              <a:gd name="connsiteX247" fmla="*/ 3000280 w 9336686"/>
              <a:gd name="connsiteY247" fmla="*/ 2965907 h 4341716"/>
              <a:gd name="connsiteX248" fmla="*/ 2881392 w 9336686"/>
              <a:gd name="connsiteY248" fmla="*/ 2887103 h 4341716"/>
              <a:gd name="connsiteX249" fmla="*/ 2762505 w 9336686"/>
              <a:gd name="connsiteY249" fmla="*/ 2965907 h 4341716"/>
              <a:gd name="connsiteX250" fmla="*/ 2762032 w 9336686"/>
              <a:gd name="connsiteY250" fmla="*/ 2968250 h 4341716"/>
              <a:gd name="connsiteX251" fmla="*/ 2762032 w 9336686"/>
              <a:gd name="connsiteY251" fmla="*/ 3113195 h 4341716"/>
              <a:gd name="connsiteX252" fmla="*/ 2683229 w 9336686"/>
              <a:gd name="connsiteY252" fmla="*/ 3232083 h 4341716"/>
              <a:gd name="connsiteX253" fmla="*/ 2635159 w 9336686"/>
              <a:gd name="connsiteY253" fmla="*/ 3241787 h 4341716"/>
              <a:gd name="connsiteX254" fmla="*/ 2635159 w 9336686"/>
              <a:gd name="connsiteY254" fmla="*/ 3242525 h 4341716"/>
              <a:gd name="connsiteX255" fmla="*/ 2611679 w 9336686"/>
              <a:gd name="connsiteY255" fmla="*/ 3244892 h 4341716"/>
              <a:gd name="connsiteX256" fmla="*/ 2534615 w 9336686"/>
              <a:gd name="connsiteY256" fmla="*/ 3291336 h 4341716"/>
              <a:gd name="connsiteX257" fmla="*/ 2512827 w 9336686"/>
              <a:gd name="connsiteY257" fmla="*/ 3329312 h 4341716"/>
              <a:gd name="connsiteX258" fmla="*/ 2512827 w 9336686"/>
              <a:gd name="connsiteY258" fmla="*/ 3454880 h 4341716"/>
              <a:gd name="connsiteX259" fmla="*/ 2434024 w 9336686"/>
              <a:gd name="connsiteY259" fmla="*/ 3573768 h 4341716"/>
              <a:gd name="connsiteX260" fmla="*/ 2385954 w 9336686"/>
              <a:gd name="connsiteY260" fmla="*/ 3583472 h 4341716"/>
              <a:gd name="connsiteX261" fmla="*/ 2385954 w 9336686"/>
              <a:gd name="connsiteY261" fmla="*/ 3584210 h 4341716"/>
              <a:gd name="connsiteX262" fmla="*/ 2362474 w 9336686"/>
              <a:gd name="connsiteY262" fmla="*/ 3586577 h 4341716"/>
              <a:gd name="connsiteX263" fmla="*/ 2285410 w 9336686"/>
              <a:gd name="connsiteY263" fmla="*/ 3633021 h 4341716"/>
              <a:gd name="connsiteX264" fmla="*/ 2273449 w 9336686"/>
              <a:gd name="connsiteY264" fmla="*/ 3653869 h 4341716"/>
              <a:gd name="connsiteX265" fmla="*/ 2273449 w 9336686"/>
              <a:gd name="connsiteY265" fmla="*/ 3867367 h 4341716"/>
              <a:gd name="connsiteX266" fmla="*/ 2144423 w 9336686"/>
              <a:gd name="connsiteY266" fmla="*/ 3996394 h 4341716"/>
              <a:gd name="connsiteX267" fmla="*/ 2144424 w 9336686"/>
              <a:gd name="connsiteY267" fmla="*/ 3996393 h 4341716"/>
              <a:gd name="connsiteX268" fmla="*/ 2015396 w 9336686"/>
              <a:gd name="connsiteY268" fmla="*/ 3867366 h 4341716"/>
              <a:gd name="connsiteX269" fmla="*/ 2015396 w 9336686"/>
              <a:gd name="connsiteY269" fmla="*/ 3400197 h 4341716"/>
              <a:gd name="connsiteX270" fmla="*/ 2007195 w 9336686"/>
              <a:gd name="connsiteY270" fmla="*/ 3353726 h 4341716"/>
              <a:gd name="connsiteX271" fmla="*/ 1907467 w 9336686"/>
              <a:gd name="connsiteY271" fmla="*/ 3267777 h 4341716"/>
              <a:gd name="connsiteX272" fmla="*/ 1883987 w 9336686"/>
              <a:gd name="connsiteY272" fmla="*/ 3265410 h 4341716"/>
              <a:gd name="connsiteX273" fmla="*/ 1883987 w 9336686"/>
              <a:gd name="connsiteY273" fmla="*/ 3264044 h 4341716"/>
              <a:gd name="connsiteX274" fmla="*/ 1840187 w 9336686"/>
              <a:gd name="connsiteY274" fmla="*/ 3255202 h 4341716"/>
              <a:gd name="connsiteX275" fmla="*/ 1761383 w 9336686"/>
              <a:gd name="connsiteY275" fmla="*/ 3136314 h 4341716"/>
              <a:gd name="connsiteX276" fmla="*/ 1761383 w 9336686"/>
              <a:gd name="connsiteY276" fmla="*/ 2996103 h 4341716"/>
              <a:gd name="connsiteX277" fmla="*/ 1755287 w 9336686"/>
              <a:gd name="connsiteY277" fmla="*/ 2965907 h 4341716"/>
              <a:gd name="connsiteX278" fmla="*/ 1636398 w 9336686"/>
              <a:gd name="connsiteY278" fmla="*/ 2887103 h 4341716"/>
              <a:gd name="connsiteX279" fmla="*/ 1517510 w 9336686"/>
              <a:gd name="connsiteY279" fmla="*/ 2965907 h 4341716"/>
              <a:gd name="connsiteX280" fmla="*/ 1515568 w 9336686"/>
              <a:gd name="connsiteY280" fmla="*/ 2975527 h 4341716"/>
              <a:gd name="connsiteX281" fmla="*/ 1515568 w 9336686"/>
              <a:gd name="connsiteY281" fmla="*/ 3239907 h 4341716"/>
              <a:gd name="connsiteX282" fmla="*/ 1386541 w 9336686"/>
              <a:gd name="connsiteY282" fmla="*/ 3368934 h 4341716"/>
              <a:gd name="connsiteX283" fmla="*/ 1386542 w 9336686"/>
              <a:gd name="connsiteY283" fmla="*/ 3368933 h 4341716"/>
              <a:gd name="connsiteX284" fmla="*/ 1257514 w 9336686"/>
              <a:gd name="connsiteY284" fmla="*/ 3239906 h 4341716"/>
              <a:gd name="connsiteX285" fmla="*/ 1257514 w 9336686"/>
              <a:gd name="connsiteY285" fmla="*/ 2772737 h 4341716"/>
              <a:gd name="connsiteX286" fmla="*/ 1249314 w 9336686"/>
              <a:gd name="connsiteY286" fmla="*/ 2726266 h 4341716"/>
              <a:gd name="connsiteX287" fmla="*/ 1149584 w 9336686"/>
              <a:gd name="connsiteY287" fmla="*/ 2640317 h 4341716"/>
              <a:gd name="connsiteX288" fmla="*/ 1126104 w 9336686"/>
              <a:gd name="connsiteY288" fmla="*/ 2637950 h 4341716"/>
              <a:gd name="connsiteX289" fmla="*/ 1126104 w 9336686"/>
              <a:gd name="connsiteY289" fmla="*/ 2636584 h 4341716"/>
              <a:gd name="connsiteX290" fmla="*/ 1082305 w 9336686"/>
              <a:gd name="connsiteY290" fmla="*/ 2627742 h 4341716"/>
              <a:gd name="connsiteX291" fmla="*/ 1003500 w 9336686"/>
              <a:gd name="connsiteY291" fmla="*/ 2508854 h 4341716"/>
              <a:gd name="connsiteX292" fmla="*/ 1003500 w 9336686"/>
              <a:gd name="connsiteY292" fmla="*/ 2387433 h 4341716"/>
              <a:gd name="connsiteX293" fmla="*/ 1003269 w 9336686"/>
              <a:gd name="connsiteY293" fmla="*/ 2386290 h 4341716"/>
              <a:gd name="connsiteX294" fmla="*/ 884381 w 9336686"/>
              <a:gd name="connsiteY294" fmla="*/ 2307486 h 4341716"/>
              <a:gd name="connsiteX295" fmla="*/ 765494 w 9336686"/>
              <a:gd name="connsiteY295" fmla="*/ 2386290 h 4341716"/>
              <a:gd name="connsiteX296" fmla="*/ 762038 w 9336686"/>
              <a:gd name="connsiteY296" fmla="*/ 2403410 h 4341716"/>
              <a:gd name="connsiteX297" fmla="*/ 762038 w 9336686"/>
              <a:gd name="connsiteY297" fmla="*/ 2614672 h 4341716"/>
              <a:gd name="connsiteX298" fmla="*/ 683235 w 9336686"/>
              <a:gd name="connsiteY298" fmla="*/ 2733560 h 4341716"/>
              <a:gd name="connsiteX299" fmla="*/ 635165 w 9336686"/>
              <a:gd name="connsiteY299" fmla="*/ 2743264 h 4341716"/>
              <a:gd name="connsiteX300" fmla="*/ 635165 w 9336686"/>
              <a:gd name="connsiteY300" fmla="*/ 2744002 h 4341716"/>
              <a:gd name="connsiteX301" fmla="*/ 611685 w 9336686"/>
              <a:gd name="connsiteY301" fmla="*/ 2746369 h 4341716"/>
              <a:gd name="connsiteX302" fmla="*/ 534621 w 9336686"/>
              <a:gd name="connsiteY302" fmla="*/ 2792813 h 4341716"/>
              <a:gd name="connsiteX303" fmla="*/ 512066 w 9336686"/>
              <a:gd name="connsiteY303" fmla="*/ 2832126 h 4341716"/>
              <a:gd name="connsiteX304" fmla="*/ 512066 w 9336686"/>
              <a:gd name="connsiteY304" fmla="*/ 3531739 h 4341716"/>
              <a:gd name="connsiteX305" fmla="*/ 383039 w 9336686"/>
              <a:gd name="connsiteY305" fmla="*/ 3660766 h 4341716"/>
              <a:gd name="connsiteX306" fmla="*/ 383040 w 9336686"/>
              <a:gd name="connsiteY306" fmla="*/ 3660765 h 4341716"/>
              <a:gd name="connsiteX307" fmla="*/ 254013 w 9336686"/>
              <a:gd name="connsiteY307" fmla="*/ 3531738 h 4341716"/>
              <a:gd name="connsiteX308" fmla="*/ 254013 w 9336686"/>
              <a:gd name="connsiteY308" fmla="*/ 3064569 h 4341716"/>
              <a:gd name="connsiteX309" fmla="*/ 245812 w 9336686"/>
              <a:gd name="connsiteY309" fmla="*/ 3018098 h 4341716"/>
              <a:gd name="connsiteX310" fmla="*/ 146083 w 9336686"/>
              <a:gd name="connsiteY310" fmla="*/ 2932149 h 4341716"/>
              <a:gd name="connsiteX311" fmla="*/ 122603 w 9336686"/>
              <a:gd name="connsiteY311" fmla="*/ 2929782 h 4341716"/>
              <a:gd name="connsiteX312" fmla="*/ 122603 w 9336686"/>
              <a:gd name="connsiteY312" fmla="*/ 2928416 h 4341716"/>
              <a:gd name="connsiteX313" fmla="*/ 78803 w 9336686"/>
              <a:gd name="connsiteY313" fmla="*/ 2919574 h 4341716"/>
              <a:gd name="connsiteX314" fmla="*/ 22035 w 9336686"/>
              <a:gd name="connsiteY314" fmla="*/ 2872826 h 4341716"/>
              <a:gd name="connsiteX315" fmla="*/ 0 w 9336686"/>
              <a:gd name="connsiteY315" fmla="*/ 2800689 h 4341716"/>
              <a:gd name="connsiteX316" fmla="*/ 0 w 9336686"/>
              <a:gd name="connsiteY316" fmla="*/ 783111 h 4341716"/>
              <a:gd name="connsiteX317" fmla="*/ 129027 w 9336686"/>
              <a:gd name="connsiteY317" fmla="*/ 654084 h 4341716"/>
              <a:gd name="connsiteX318" fmla="*/ 129026 w 9336686"/>
              <a:gd name="connsiteY318" fmla="*/ 654085 h 4341716"/>
              <a:gd name="connsiteX319" fmla="*/ 258053 w 9336686"/>
              <a:gd name="connsiteY319" fmla="*/ 783112 h 4341716"/>
              <a:gd name="connsiteX320" fmla="*/ 258053 w 9336686"/>
              <a:gd name="connsiteY320" fmla="*/ 1405848 h 4341716"/>
              <a:gd name="connsiteX321" fmla="*/ 274283 w 9336686"/>
              <a:gd name="connsiteY321" fmla="*/ 1432599 h 4341716"/>
              <a:gd name="connsiteX322" fmla="*/ 373847 w 9336686"/>
              <a:gd name="connsiteY322" fmla="*/ 1479553 h 4341716"/>
              <a:gd name="connsiteX323" fmla="*/ 492735 w 9336686"/>
              <a:gd name="connsiteY323" fmla="*/ 1400749 h 4341716"/>
              <a:gd name="connsiteX324" fmla="*/ 494536 w 9336686"/>
              <a:gd name="connsiteY324" fmla="*/ 1391827 h 4341716"/>
              <a:gd name="connsiteX325" fmla="*/ 494536 w 9336686"/>
              <a:gd name="connsiteY325" fmla="*/ 964051 h 4341716"/>
              <a:gd name="connsiteX326" fmla="*/ 623563 w 9336686"/>
              <a:gd name="connsiteY326" fmla="*/ 835024 h 4341716"/>
              <a:gd name="connsiteX327" fmla="*/ 623562 w 9336686"/>
              <a:gd name="connsiteY327" fmla="*/ 835025 h 4341716"/>
              <a:gd name="connsiteX328" fmla="*/ 752589 w 9336686"/>
              <a:gd name="connsiteY328" fmla="*/ 964052 h 4341716"/>
              <a:gd name="connsiteX329" fmla="*/ 752590 w 9336686"/>
              <a:gd name="connsiteY329" fmla="*/ 947529 h 4341716"/>
              <a:gd name="connsiteX330" fmla="*/ 762728 w 9336686"/>
              <a:gd name="connsiteY330" fmla="*/ 997748 h 4341716"/>
              <a:gd name="connsiteX331" fmla="*/ 881616 w 9336686"/>
              <a:gd name="connsiteY331" fmla="*/ 1076552 h 4341716"/>
              <a:gd name="connsiteX332" fmla="*/ 1000503 w 9336686"/>
              <a:gd name="connsiteY332" fmla="*/ 997748 h 4341716"/>
              <a:gd name="connsiteX333" fmla="*/ 1010267 w 9336686"/>
              <a:gd name="connsiteY333" fmla="*/ 949388 h 4341716"/>
              <a:gd name="connsiteX334" fmla="*/ 1010267 w 9336686"/>
              <a:gd name="connsiteY334" fmla="*/ 362986 h 4341716"/>
              <a:gd name="connsiteX335" fmla="*/ 1139294 w 9336686"/>
              <a:gd name="connsiteY335" fmla="*/ 233959 h 4341716"/>
              <a:gd name="connsiteX336" fmla="*/ 1139293 w 9336686"/>
              <a:gd name="connsiteY336" fmla="*/ 233960 h 4341716"/>
              <a:gd name="connsiteX337" fmla="*/ 1268320 w 9336686"/>
              <a:gd name="connsiteY337" fmla="*/ 362987 h 4341716"/>
              <a:gd name="connsiteX338" fmla="*/ 1268321 w 9336686"/>
              <a:gd name="connsiteY338" fmla="*/ 1259949 h 4341716"/>
              <a:gd name="connsiteX339" fmla="*/ 1278459 w 9336686"/>
              <a:gd name="connsiteY339" fmla="*/ 1310168 h 4341716"/>
              <a:gd name="connsiteX340" fmla="*/ 1397347 w 9336686"/>
              <a:gd name="connsiteY340" fmla="*/ 1388972 h 4341716"/>
              <a:gd name="connsiteX341" fmla="*/ 1516234 w 9336686"/>
              <a:gd name="connsiteY341" fmla="*/ 1310168 h 4341716"/>
              <a:gd name="connsiteX342" fmla="*/ 1519832 w 9336686"/>
              <a:gd name="connsiteY342" fmla="*/ 1292349 h 4341716"/>
              <a:gd name="connsiteX343" fmla="*/ 1519832 w 9336686"/>
              <a:gd name="connsiteY343" fmla="*/ 983403 h 4341716"/>
              <a:gd name="connsiteX344" fmla="*/ 1648859 w 9336686"/>
              <a:gd name="connsiteY344" fmla="*/ 854376 h 4341716"/>
              <a:gd name="connsiteX345" fmla="*/ 1648858 w 9336686"/>
              <a:gd name="connsiteY345" fmla="*/ 854377 h 4341716"/>
              <a:gd name="connsiteX346" fmla="*/ 1777885 w 9336686"/>
              <a:gd name="connsiteY346" fmla="*/ 983404 h 4341716"/>
              <a:gd name="connsiteX347" fmla="*/ 1777885 w 9336686"/>
              <a:gd name="connsiteY347" fmla="*/ 1363756 h 4341716"/>
              <a:gd name="connsiteX348" fmla="*/ 1785353 w 9336686"/>
              <a:gd name="connsiteY348" fmla="*/ 1400749 h 4341716"/>
              <a:gd name="connsiteX349" fmla="*/ 1904241 w 9336686"/>
              <a:gd name="connsiteY349" fmla="*/ 1479553 h 4341716"/>
              <a:gd name="connsiteX350" fmla="*/ 2033268 w 9336686"/>
              <a:gd name="connsiteY350" fmla="*/ 1350526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3 w 9336686"/>
              <a:gd name="connsiteY355" fmla="*/ 563512 h 4341716"/>
              <a:gd name="connsiteX356" fmla="*/ 2301461 w 9336686"/>
              <a:gd name="connsiteY356" fmla="*/ 613731 h 4341716"/>
              <a:gd name="connsiteX357" fmla="*/ 2420349 w 9336686"/>
              <a:gd name="connsiteY357" fmla="*/ 692535 h 4341716"/>
              <a:gd name="connsiteX358" fmla="*/ 2539236 w 9336686"/>
              <a:gd name="connsiteY358" fmla="*/ 613731 h 4341716"/>
              <a:gd name="connsiteX359" fmla="*/ 2549000 w 9336686"/>
              <a:gd name="connsiteY359" fmla="*/ 565370 h 4341716"/>
              <a:gd name="connsiteX360" fmla="*/ 2549000 w 9336686"/>
              <a:gd name="connsiteY360" fmla="*/ 480031 h 4341716"/>
              <a:gd name="connsiteX361" fmla="*/ 2678027 w 9336686"/>
              <a:gd name="connsiteY361" fmla="*/ 351004 h 4341716"/>
              <a:gd name="connsiteX362" fmla="*/ 2678026 w 9336686"/>
              <a:gd name="connsiteY362" fmla="*/ 351005 h 4341716"/>
              <a:gd name="connsiteX363" fmla="*/ 2807053 w 9336686"/>
              <a:gd name="connsiteY363" fmla="*/ 480032 h 4341716"/>
              <a:gd name="connsiteX364" fmla="*/ 2807054 w 9336686"/>
              <a:gd name="connsiteY364" fmla="*/ 1074052 h 4341716"/>
              <a:gd name="connsiteX365" fmla="*/ 2817192 w 9336686"/>
              <a:gd name="connsiteY365" fmla="*/ 1124271 h 4341716"/>
              <a:gd name="connsiteX366" fmla="*/ 2936080 w 9336686"/>
              <a:gd name="connsiteY366" fmla="*/ 1203075 h 4341716"/>
              <a:gd name="connsiteX367" fmla="*/ 3054967 w 9336686"/>
              <a:gd name="connsiteY367" fmla="*/ 1124271 h 4341716"/>
              <a:gd name="connsiteX368" fmla="*/ 3058565 w 9336686"/>
              <a:gd name="connsiteY368" fmla="*/ 1106452 h 4341716"/>
              <a:gd name="connsiteX369" fmla="*/ 3058565 w 9336686"/>
              <a:gd name="connsiteY369" fmla="*/ 1017534 h 4341716"/>
              <a:gd name="connsiteX370" fmla="*/ 3187592 w 9336686"/>
              <a:gd name="connsiteY370" fmla="*/ 888507 h 4341716"/>
              <a:gd name="connsiteX371" fmla="*/ 3187591 w 9336686"/>
              <a:gd name="connsiteY371" fmla="*/ 888508 h 4341716"/>
              <a:gd name="connsiteX372" fmla="*/ 3316618 w 9336686"/>
              <a:gd name="connsiteY372" fmla="*/ 1017535 h 4341716"/>
              <a:gd name="connsiteX373" fmla="*/ 3316618 w 9336686"/>
              <a:gd name="connsiteY373" fmla="*/ 1087278 h 4341716"/>
              <a:gd name="connsiteX374" fmla="*/ 3324086 w 9336686"/>
              <a:gd name="connsiteY374" fmla="*/ 1124271 h 4341716"/>
              <a:gd name="connsiteX375" fmla="*/ 3442974 w 9336686"/>
              <a:gd name="connsiteY375" fmla="*/ 1203075 h 4341716"/>
              <a:gd name="connsiteX376" fmla="*/ 3561862 w 9336686"/>
              <a:gd name="connsiteY376" fmla="*/ 1124271 h 4341716"/>
              <a:gd name="connsiteX377" fmla="*/ 3571625 w 9336686"/>
              <a:gd name="connsiteY377" fmla="*/ 1075911 h 4341716"/>
              <a:gd name="connsiteX378" fmla="*/ 3571625 w 9336686"/>
              <a:gd name="connsiteY378" fmla="*/ 783111 h 4341716"/>
              <a:gd name="connsiteX379" fmla="*/ 3700652 w 9336686"/>
              <a:gd name="connsiteY379" fmla="*/ 654084 h 4341716"/>
              <a:gd name="connsiteX380" fmla="*/ 3700651 w 9336686"/>
              <a:gd name="connsiteY380" fmla="*/ 654085 h 4341716"/>
              <a:gd name="connsiteX381" fmla="*/ 3829678 w 9336686"/>
              <a:gd name="connsiteY381" fmla="*/ 783112 h 4341716"/>
              <a:gd name="connsiteX382" fmla="*/ 3829678 w 9336686"/>
              <a:gd name="connsiteY382" fmla="*/ 1405848 h 4341716"/>
              <a:gd name="connsiteX383" fmla="*/ 3845908 w 9336686"/>
              <a:gd name="connsiteY383" fmla="*/ 1432599 h 4341716"/>
              <a:gd name="connsiteX384" fmla="*/ 3945472 w 9336686"/>
              <a:gd name="connsiteY384" fmla="*/ 1479553 h 4341716"/>
              <a:gd name="connsiteX385" fmla="*/ 4036708 w 9336686"/>
              <a:gd name="connsiteY385" fmla="*/ 1441762 h 4341716"/>
              <a:gd name="connsiteX386" fmla="*/ 4062914 w 9336686"/>
              <a:gd name="connsiteY386" fmla="*/ 1402893 h 4341716"/>
              <a:gd name="connsiteX387" fmla="*/ 4062914 w 9336686"/>
              <a:gd name="connsiteY387" fmla="*/ 1326765 h 4341716"/>
              <a:gd name="connsiteX388" fmla="*/ 4141718 w 9336686"/>
              <a:gd name="connsiteY388" fmla="*/ 1207877 h 4341716"/>
              <a:gd name="connsiteX389" fmla="*/ 4185518 w 9336686"/>
              <a:gd name="connsiteY389" fmla="*/ 1199035 h 4341716"/>
              <a:gd name="connsiteX390" fmla="*/ 4185518 w 9336686"/>
              <a:gd name="connsiteY390" fmla="*/ 1197669 h 4341716"/>
              <a:gd name="connsiteX391" fmla="*/ 4208998 w 9336686"/>
              <a:gd name="connsiteY391" fmla="*/ 1195302 h 4341716"/>
              <a:gd name="connsiteX392" fmla="*/ 4308727 w 9336686"/>
              <a:gd name="connsiteY392" fmla="*/ 1109353 h 4341716"/>
              <a:gd name="connsiteX393" fmla="*/ 4316928 w 9336686"/>
              <a:gd name="connsiteY393" fmla="*/ 1062882 h 4341716"/>
              <a:gd name="connsiteX394" fmla="*/ 4316928 w 9336686"/>
              <a:gd name="connsiteY394" fmla="*/ 595713 h 4341716"/>
              <a:gd name="connsiteX395" fmla="*/ 4445955 w 9336686"/>
              <a:gd name="connsiteY395" fmla="*/ 466686 h 4341716"/>
              <a:gd name="connsiteX396" fmla="*/ 4445954 w 9336686"/>
              <a:gd name="connsiteY396" fmla="*/ 466685 h 4341716"/>
              <a:gd name="connsiteX397" fmla="*/ 4574981 w 9336686"/>
              <a:gd name="connsiteY397" fmla="*/ 595712 h 4341716"/>
              <a:gd name="connsiteX398" fmla="*/ 4574981 w 9336686"/>
              <a:gd name="connsiteY398" fmla="*/ 916347 h 4341716"/>
              <a:gd name="connsiteX399" fmla="*/ 4592149 w 9336686"/>
              <a:gd name="connsiteY399" fmla="*/ 944642 h 4341716"/>
              <a:gd name="connsiteX400" fmla="*/ 4691712 w 9336686"/>
              <a:gd name="connsiteY400" fmla="*/ 991596 h 4341716"/>
              <a:gd name="connsiteX401" fmla="*/ 4810600 w 9336686"/>
              <a:gd name="connsiteY401" fmla="*/ 912792 h 4341716"/>
              <a:gd name="connsiteX402" fmla="*/ 4816700 w 9336686"/>
              <a:gd name="connsiteY402" fmla="*/ 882576 h 4341716"/>
              <a:gd name="connsiteX403" fmla="*/ 4816700 w 9336686"/>
              <a:gd name="connsiteY403" fmla="*/ 275141 h 4341716"/>
              <a:gd name="connsiteX404" fmla="*/ 4945727 w 9336686"/>
              <a:gd name="connsiteY404" fmla="*/ 146114 h 4341716"/>
              <a:gd name="connsiteX405" fmla="*/ 4945726 w 9336686"/>
              <a:gd name="connsiteY405" fmla="*/ 146115 h 4341716"/>
              <a:gd name="connsiteX406" fmla="*/ 5074753 w 9336686"/>
              <a:gd name="connsiteY406" fmla="*/ 275142 h 4341716"/>
              <a:gd name="connsiteX407" fmla="*/ 5074753 w 9336686"/>
              <a:gd name="connsiteY407" fmla="*/ 386500 h 4341716"/>
              <a:gd name="connsiteX408" fmla="*/ 5076579 w 9336686"/>
              <a:gd name="connsiteY408" fmla="*/ 395545 h 4341716"/>
              <a:gd name="connsiteX409" fmla="*/ 5195465 w 9336686"/>
              <a:gd name="connsiteY409" fmla="*/ 474349 h 4341716"/>
              <a:gd name="connsiteX410" fmla="*/ 5314353 w 9336686"/>
              <a:gd name="connsiteY410" fmla="*/ 395545 h 4341716"/>
              <a:gd name="connsiteX411" fmla="*/ 5318490 w 9336686"/>
              <a:gd name="connsiteY411" fmla="*/ 375052 h 4341716"/>
              <a:gd name="connsiteX412" fmla="*/ 5318490 w 9336686"/>
              <a:gd name="connsiteY412" fmla="*/ 129027 h 4341716"/>
              <a:gd name="connsiteX413" fmla="*/ 5447517 w 9336686"/>
              <a:gd name="connsiteY413" fmla="*/ 0 h 434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9336686" h="4341716">
                <a:moveTo>
                  <a:pt x="3651347" y="3605718"/>
                </a:moveTo>
                <a:lnTo>
                  <a:pt x="3648504" y="3606586"/>
                </a:lnTo>
                <a:lnTo>
                  <a:pt x="3648898" y="3606552"/>
                </a:lnTo>
                <a:lnTo>
                  <a:pt x="3651347" y="3605718"/>
                </a:lnTo>
                <a:close/>
                <a:moveTo>
                  <a:pt x="1906601" y="3260396"/>
                </a:moveTo>
                <a:lnTo>
                  <a:pt x="1903759" y="3261264"/>
                </a:lnTo>
                <a:lnTo>
                  <a:pt x="1904153" y="3261230"/>
                </a:lnTo>
                <a:lnTo>
                  <a:pt x="1906601" y="3260396"/>
                </a:lnTo>
                <a:close/>
                <a:moveTo>
                  <a:pt x="5128552" y="3139033"/>
                </a:moveTo>
                <a:lnTo>
                  <a:pt x="5131001" y="3139867"/>
                </a:lnTo>
                <a:lnTo>
                  <a:pt x="5131395" y="3139901"/>
                </a:lnTo>
                <a:lnTo>
                  <a:pt x="5128552" y="3139033"/>
                </a:lnTo>
                <a:close/>
                <a:moveTo>
                  <a:pt x="145218" y="2924768"/>
                </a:moveTo>
                <a:lnTo>
                  <a:pt x="142375" y="2925636"/>
                </a:lnTo>
                <a:lnTo>
                  <a:pt x="142769" y="2925602"/>
                </a:lnTo>
                <a:lnTo>
                  <a:pt x="145218" y="2924768"/>
                </a:lnTo>
                <a:close/>
                <a:moveTo>
                  <a:pt x="1148720" y="2632936"/>
                </a:moveTo>
                <a:lnTo>
                  <a:pt x="1145876" y="2633804"/>
                </a:lnTo>
                <a:lnTo>
                  <a:pt x="1146270" y="2633770"/>
                </a:lnTo>
                <a:lnTo>
                  <a:pt x="1148720" y="2632936"/>
                </a:lnTo>
                <a:close/>
                <a:moveTo>
                  <a:pt x="8190809" y="1707912"/>
                </a:moveTo>
                <a:lnTo>
                  <a:pt x="8190415" y="1707946"/>
                </a:lnTo>
                <a:lnTo>
                  <a:pt x="8187965" y="1708780"/>
                </a:lnTo>
                <a:lnTo>
                  <a:pt x="8190809" y="1707912"/>
                </a:lnTo>
                <a:close/>
                <a:moveTo>
                  <a:pt x="9194310" y="1416080"/>
                </a:moveTo>
                <a:lnTo>
                  <a:pt x="9193916" y="1416114"/>
                </a:lnTo>
                <a:lnTo>
                  <a:pt x="9191467" y="1416948"/>
                </a:lnTo>
                <a:lnTo>
                  <a:pt x="9194310" y="1416080"/>
                </a:lnTo>
                <a:close/>
                <a:moveTo>
                  <a:pt x="4205290" y="1201815"/>
                </a:moveTo>
                <a:lnTo>
                  <a:pt x="4208133" y="1202683"/>
                </a:lnTo>
                <a:lnTo>
                  <a:pt x="4205684" y="1201849"/>
                </a:lnTo>
                <a:lnTo>
                  <a:pt x="4205290" y="1201815"/>
                </a:lnTo>
                <a:close/>
                <a:moveTo>
                  <a:pt x="7432926" y="1080452"/>
                </a:moveTo>
                <a:lnTo>
                  <a:pt x="7432532" y="1080486"/>
                </a:lnTo>
                <a:lnTo>
                  <a:pt x="7430084" y="1081320"/>
                </a:lnTo>
                <a:lnTo>
                  <a:pt x="7432926" y="1080452"/>
                </a:lnTo>
                <a:close/>
                <a:moveTo>
                  <a:pt x="5688181" y="735130"/>
                </a:moveTo>
                <a:lnTo>
                  <a:pt x="5687787" y="735164"/>
                </a:lnTo>
                <a:lnTo>
                  <a:pt x="5685338" y="735998"/>
                </a:lnTo>
                <a:lnTo>
                  <a:pt x="5688181" y="735130"/>
                </a:lnTo>
                <a:close/>
                <a:moveTo>
                  <a:pt x="5447517" y="0"/>
                </a:moveTo>
                <a:lnTo>
                  <a:pt x="5447516" y="1"/>
                </a:lnTo>
                <a:cubicBezTo>
                  <a:pt x="5518776" y="1"/>
                  <a:pt x="5576543" y="57768"/>
                  <a:pt x="5576543" y="129028"/>
                </a:cubicBezTo>
                <a:lnTo>
                  <a:pt x="5576543" y="596197"/>
                </a:lnTo>
                <a:lnTo>
                  <a:pt x="5584744" y="642668"/>
                </a:lnTo>
                <a:cubicBezTo>
                  <a:pt x="5600663" y="686144"/>
                  <a:pt x="5638275" y="719164"/>
                  <a:pt x="5684473" y="728617"/>
                </a:cubicBezTo>
                <a:lnTo>
                  <a:pt x="5707953" y="730984"/>
                </a:lnTo>
                <a:lnTo>
                  <a:pt x="5707953" y="732350"/>
                </a:lnTo>
                <a:lnTo>
                  <a:pt x="5751753" y="741192"/>
                </a:lnTo>
                <a:cubicBezTo>
                  <a:pt x="5798063" y="760780"/>
                  <a:pt x="5830557" y="806635"/>
                  <a:pt x="5830557" y="860080"/>
                </a:cubicBezTo>
                <a:lnTo>
                  <a:pt x="5830557" y="910409"/>
                </a:lnTo>
                <a:lnTo>
                  <a:pt x="5836071" y="937722"/>
                </a:lnTo>
                <a:cubicBezTo>
                  <a:pt x="5855659" y="984032"/>
                  <a:pt x="5901514" y="1016526"/>
                  <a:pt x="5954959" y="1016526"/>
                </a:cubicBezTo>
                <a:cubicBezTo>
                  <a:pt x="5990589" y="1016526"/>
                  <a:pt x="6022846" y="1002084"/>
                  <a:pt x="6046195" y="978735"/>
                </a:cubicBezTo>
                <a:lnTo>
                  <a:pt x="6073131" y="938784"/>
                </a:lnTo>
                <a:lnTo>
                  <a:pt x="6073131" y="710574"/>
                </a:lnTo>
                <a:cubicBezTo>
                  <a:pt x="6073131" y="639314"/>
                  <a:pt x="6130897" y="581547"/>
                  <a:pt x="6202158" y="581547"/>
                </a:cubicBezTo>
                <a:lnTo>
                  <a:pt x="6202157" y="581548"/>
                </a:lnTo>
                <a:cubicBezTo>
                  <a:pt x="6273417" y="581548"/>
                  <a:pt x="6331184" y="639315"/>
                  <a:pt x="6331184" y="710575"/>
                </a:cubicBezTo>
                <a:lnTo>
                  <a:pt x="6331184" y="1349947"/>
                </a:lnTo>
                <a:lnTo>
                  <a:pt x="6336405" y="1375809"/>
                </a:lnTo>
                <a:cubicBezTo>
                  <a:pt x="6355993" y="1422119"/>
                  <a:pt x="6401847" y="1454613"/>
                  <a:pt x="6455293" y="1454613"/>
                </a:cubicBezTo>
                <a:cubicBezTo>
                  <a:pt x="6508738" y="1454613"/>
                  <a:pt x="6554593" y="1422119"/>
                  <a:pt x="6574180" y="1375809"/>
                </a:cubicBezTo>
                <a:cubicBezTo>
                  <a:pt x="6574338" y="1375028"/>
                  <a:pt x="6574495" y="1374247"/>
                  <a:pt x="6574653" y="1373466"/>
                </a:cubicBezTo>
                <a:lnTo>
                  <a:pt x="6574653" y="1228521"/>
                </a:lnTo>
                <a:cubicBezTo>
                  <a:pt x="6574653" y="1175076"/>
                  <a:pt x="6607147" y="1129221"/>
                  <a:pt x="6653456" y="1109633"/>
                </a:cubicBezTo>
                <a:lnTo>
                  <a:pt x="6701526" y="1099929"/>
                </a:lnTo>
                <a:lnTo>
                  <a:pt x="6701526" y="1099191"/>
                </a:lnTo>
                <a:lnTo>
                  <a:pt x="6725006" y="1096824"/>
                </a:lnTo>
                <a:cubicBezTo>
                  <a:pt x="6755805" y="1090522"/>
                  <a:pt x="6782787" y="1073746"/>
                  <a:pt x="6802070" y="1050380"/>
                </a:cubicBezTo>
                <a:lnTo>
                  <a:pt x="6823858" y="1012404"/>
                </a:lnTo>
                <a:lnTo>
                  <a:pt x="6823858" y="886836"/>
                </a:lnTo>
                <a:cubicBezTo>
                  <a:pt x="6823858" y="833391"/>
                  <a:pt x="6856352" y="787536"/>
                  <a:pt x="6902661" y="767948"/>
                </a:cubicBezTo>
                <a:lnTo>
                  <a:pt x="6950731" y="758244"/>
                </a:lnTo>
                <a:lnTo>
                  <a:pt x="6950731" y="757506"/>
                </a:lnTo>
                <a:lnTo>
                  <a:pt x="6974211" y="755139"/>
                </a:lnTo>
                <a:cubicBezTo>
                  <a:pt x="7005009" y="748837"/>
                  <a:pt x="7031992" y="732061"/>
                  <a:pt x="7051275" y="708695"/>
                </a:cubicBezTo>
                <a:lnTo>
                  <a:pt x="7063236" y="687847"/>
                </a:lnTo>
                <a:lnTo>
                  <a:pt x="7063236" y="474349"/>
                </a:lnTo>
                <a:cubicBezTo>
                  <a:pt x="7063236" y="403089"/>
                  <a:pt x="7121003" y="345322"/>
                  <a:pt x="7192262" y="345322"/>
                </a:cubicBezTo>
                <a:lnTo>
                  <a:pt x="7192261" y="345323"/>
                </a:lnTo>
                <a:cubicBezTo>
                  <a:pt x="7263521" y="345323"/>
                  <a:pt x="7321289" y="403090"/>
                  <a:pt x="7321289" y="474350"/>
                </a:cubicBezTo>
                <a:lnTo>
                  <a:pt x="7321289" y="941519"/>
                </a:lnTo>
                <a:lnTo>
                  <a:pt x="7329490" y="987990"/>
                </a:lnTo>
                <a:cubicBezTo>
                  <a:pt x="7345409" y="1031466"/>
                  <a:pt x="7383020" y="1064486"/>
                  <a:pt x="7429218" y="1073939"/>
                </a:cubicBezTo>
                <a:lnTo>
                  <a:pt x="7452698" y="1076306"/>
                </a:lnTo>
                <a:lnTo>
                  <a:pt x="7452698" y="1077672"/>
                </a:lnTo>
                <a:lnTo>
                  <a:pt x="7496498" y="1086514"/>
                </a:lnTo>
                <a:cubicBezTo>
                  <a:pt x="7542809" y="1106102"/>
                  <a:pt x="7575302" y="1151957"/>
                  <a:pt x="7575302" y="1205402"/>
                </a:cubicBezTo>
                <a:lnTo>
                  <a:pt x="7575302" y="1345613"/>
                </a:lnTo>
                <a:lnTo>
                  <a:pt x="7581398" y="1375809"/>
                </a:lnTo>
                <a:cubicBezTo>
                  <a:pt x="7600986" y="1422119"/>
                  <a:pt x="7646842" y="1454613"/>
                  <a:pt x="7700287" y="1454613"/>
                </a:cubicBezTo>
                <a:cubicBezTo>
                  <a:pt x="7753732" y="1454613"/>
                  <a:pt x="7799587" y="1422119"/>
                  <a:pt x="7819175" y="1375809"/>
                </a:cubicBezTo>
                <a:lnTo>
                  <a:pt x="7821117" y="1366189"/>
                </a:lnTo>
                <a:lnTo>
                  <a:pt x="7821117" y="1101809"/>
                </a:lnTo>
                <a:cubicBezTo>
                  <a:pt x="7821117" y="1030549"/>
                  <a:pt x="7878884" y="972782"/>
                  <a:pt x="7950144" y="972782"/>
                </a:cubicBezTo>
                <a:lnTo>
                  <a:pt x="7950143" y="972783"/>
                </a:lnTo>
                <a:cubicBezTo>
                  <a:pt x="8021403" y="972783"/>
                  <a:pt x="8079171" y="1030550"/>
                  <a:pt x="8079171" y="1101810"/>
                </a:cubicBezTo>
                <a:lnTo>
                  <a:pt x="8079171" y="1568979"/>
                </a:lnTo>
                <a:lnTo>
                  <a:pt x="8087371" y="1615450"/>
                </a:lnTo>
                <a:cubicBezTo>
                  <a:pt x="8103291" y="1658926"/>
                  <a:pt x="8140903" y="1691946"/>
                  <a:pt x="8187101" y="1701399"/>
                </a:cubicBezTo>
                <a:lnTo>
                  <a:pt x="8210581" y="1703766"/>
                </a:lnTo>
                <a:lnTo>
                  <a:pt x="8210581" y="1705132"/>
                </a:lnTo>
                <a:lnTo>
                  <a:pt x="8254380" y="1713974"/>
                </a:lnTo>
                <a:cubicBezTo>
                  <a:pt x="8300690" y="1733562"/>
                  <a:pt x="8333185" y="1779417"/>
                  <a:pt x="8333185" y="1832862"/>
                </a:cubicBezTo>
                <a:lnTo>
                  <a:pt x="8333185" y="1954283"/>
                </a:lnTo>
                <a:lnTo>
                  <a:pt x="8333416" y="1955426"/>
                </a:lnTo>
                <a:cubicBezTo>
                  <a:pt x="8353004" y="2001736"/>
                  <a:pt x="8398859" y="2034230"/>
                  <a:pt x="8452304" y="2034230"/>
                </a:cubicBezTo>
                <a:cubicBezTo>
                  <a:pt x="8505749" y="2034230"/>
                  <a:pt x="8551604" y="2001736"/>
                  <a:pt x="8571191" y="1955426"/>
                </a:cubicBezTo>
                <a:lnTo>
                  <a:pt x="8574647" y="1938306"/>
                </a:lnTo>
                <a:lnTo>
                  <a:pt x="8574647" y="1727044"/>
                </a:lnTo>
                <a:cubicBezTo>
                  <a:pt x="8574647" y="1673599"/>
                  <a:pt x="8607141" y="1627744"/>
                  <a:pt x="8653450" y="1608156"/>
                </a:cubicBezTo>
                <a:lnTo>
                  <a:pt x="8701520" y="1598452"/>
                </a:lnTo>
                <a:lnTo>
                  <a:pt x="8701520" y="1597714"/>
                </a:lnTo>
                <a:lnTo>
                  <a:pt x="8725000" y="1595347"/>
                </a:lnTo>
                <a:cubicBezTo>
                  <a:pt x="8755799" y="1589045"/>
                  <a:pt x="8782781" y="1572269"/>
                  <a:pt x="8802064" y="1548903"/>
                </a:cubicBezTo>
                <a:lnTo>
                  <a:pt x="8824619" y="1509590"/>
                </a:lnTo>
                <a:lnTo>
                  <a:pt x="8824619" y="809977"/>
                </a:lnTo>
                <a:cubicBezTo>
                  <a:pt x="8824619" y="738717"/>
                  <a:pt x="8882386" y="680950"/>
                  <a:pt x="8953646" y="680950"/>
                </a:cubicBezTo>
                <a:lnTo>
                  <a:pt x="8953645" y="680951"/>
                </a:lnTo>
                <a:cubicBezTo>
                  <a:pt x="9024905" y="680951"/>
                  <a:pt x="9082672" y="738718"/>
                  <a:pt x="9082672" y="809978"/>
                </a:cubicBezTo>
                <a:lnTo>
                  <a:pt x="9082672" y="1277147"/>
                </a:lnTo>
                <a:lnTo>
                  <a:pt x="9090873" y="1323618"/>
                </a:lnTo>
                <a:cubicBezTo>
                  <a:pt x="9106792" y="1367094"/>
                  <a:pt x="9144404" y="1400114"/>
                  <a:pt x="9190602" y="1409567"/>
                </a:cubicBezTo>
                <a:lnTo>
                  <a:pt x="9214082" y="1411934"/>
                </a:lnTo>
                <a:lnTo>
                  <a:pt x="9214082" y="1413300"/>
                </a:lnTo>
                <a:lnTo>
                  <a:pt x="9257882" y="1422142"/>
                </a:lnTo>
                <a:cubicBezTo>
                  <a:pt x="9304192" y="1441730"/>
                  <a:pt x="9336686" y="1487585"/>
                  <a:pt x="9336686" y="1541030"/>
                </a:cubicBezTo>
                <a:lnTo>
                  <a:pt x="9336686" y="2136650"/>
                </a:lnTo>
                <a:lnTo>
                  <a:pt x="9336686" y="2205066"/>
                </a:lnTo>
                <a:cubicBezTo>
                  <a:pt x="9336686" y="2656246"/>
                  <a:pt x="9336685" y="3107425"/>
                  <a:pt x="9336685" y="3558605"/>
                </a:cubicBezTo>
                <a:cubicBezTo>
                  <a:pt x="9336685" y="3629865"/>
                  <a:pt x="9278918" y="3687632"/>
                  <a:pt x="9207658" y="3687632"/>
                </a:cubicBezTo>
                <a:lnTo>
                  <a:pt x="9207659" y="3687631"/>
                </a:lnTo>
                <a:cubicBezTo>
                  <a:pt x="9136399" y="3687631"/>
                  <a:pt x="9078632" y="3629864"/>
                  <a:pt x="9078632" y="3558604"/>
                </a:cubicBezTo>
                <a:lnTo>
                  <a:pt x="9078632" y="2935868"/>
                </a:lnTo>
                <a:lnTo>
                  <a:pt x="9062402" y="2909117"/>
                </a:lnTo>
                <a:cubicBezTo>
                  <a:pt x="9038736" y="2880441"/>
                  <a:pt x="9002922" y="2862163"/>
                  <a:pt x="8962838" y="2862163"/>
                </a:cubicBezTo>
                <a:cubicBezTo>
                  <a:pt x="8909393" y="2862163"/>
                  <a:pt x="8863538" y="2894657"/>
                  <a:pt x="8843950" y="2940967"/>
                </a:cubicBezTo>
                <a:lnTo>
                  <a:pt x="8842149" y="2949889"/>
                </a:lnTo>
                <a:lnTo>
                  <a:pt x="8842149" y="3377665"/>
                </a:lnTo>
                <a:cubicBezTo>
                  <a:pt x="8842149" y="3448925"/>
                  <a:pt x="8784382" y="3506692"/>
                  <a:pt x="8713122" y="3506692"/>
                </a:cubicBezTo>
                <a:lnTo>
                  <a:pt x="8713123" y="3506691"/>
                </a:lnTo>
                <a:cubicBezTo>
                  <a:pt x="8641863" y="3506691"/>
                  <a:pt x="8584096" y="3448924"/>
                  <a:pt x="8584096" y="3377664"/>
                </a:cubicBezTo>
                <a:cubicBezTo>
                  <a:pt x="8584096" y="3383172"/>
                  <a:pt x="8584095" y="3388679"/>
                  <a:pt x="8584095" y="3394187"/>
                </a:cubicBezTo>
                <a:lnTo>
                  <a:pt x="8573957" y="3343968"/>
                </a:lnTo>
                <a:cubicBezTo>
                  <a:pt x="8554369" y="3297658"/>
                  <a:pt x="8508514" y="3265164"/>
                  <a:pt x="8455069" y="3265164"/>
                </a:cubicBezTo>
                <a:cubicBezTo>
                  <a:pt x="8401624" y="3265164"/>
                  <a:pt x="8355769" y="3297658"/>
                  <a:pt x="8336182" y="3343968"/>
                </a:cubicBezTo>
                <a:lnTo>
                  <a:pt x="8326418" y="3392328"/>
                </a:lnTo>
                <a:lnTo>
                  <a:pt x="8326418" y="3978730"/>
                </a:lnTo>
                <a:cubicBezTo>
                  <a:pt x="8326418" y="4049990"/>
                  <a:pt x="8268651" y="4107757"/>
                  <a:pt x="8197391" y="4107757"/>
                </a:cubicBezTo>
                <a:lnTo>
                  <a:pt x="8197392" y="4107756"/>
                </a:lnTo>
                <a:cubicBezTo>
                  <a:pt x="8126132" y="4107756"/>
                  <a:pt x="8068365" y="4049989"/>
                  <a:pt x="8068365" y="3978729"/>
                </a:cubicBezTo>
                <a:cubicBezTo>
                  <a:pt x="8068365" y="3679742"/>
                  <a:pt x="8068364" y="3380754"/>
                  <a:pt x="8068364" y="3081767"/>
                </a:cubicBezTo>
                <a:lnTo>
                  <a:pt x="8058226" y="3031548"/>
                </a:lnTo>
                <a:cubicBezTo>
                  <a:pt x="8038638" y="2985238"/>
                  <a:pt x="7992783" y="2952744"/>
                  <a:pt x="7939338" y="2952744"/>
                </a:cubicBezTo>
                <a:cubicBezTo>
                  <a:pt x="7885893" y="2952744"/>
                  <a:pt x="7840038" y="2985238"/>
                  <a:pt x="7820451" y="3031548"/>
                </a:cubicBezTo>
                <a:lnTo>
                  <a:pt x="7816853" y="3049367"/>
                </a:lnTo>
                <a:lnTo>
                  <a:pt x="7816853" y="3358313"/>
                </a:lnTo>
                <a:cubicBezTo>
                  <a:pt x="7816853" y="3429573"/>
                  <a:pt x="7759086" y="3487340"/>
                  <a:pt x="7687826" y="3487340"/>
                </a:cubicBezTo>
                <a:lnTo>
                  <a:pt x="7687827" y="3487339"/>
                </a:lnTo>
                <a:cubicBezTo>
                  <a:pt x="7616567" y="3487339"/>
                  <a:pt x="7558800" y="3429572"/>
                  <a:pt x="7558800" y="3358312"/>
                </a:cubicBezTo>
                <a:lnTo>
                  <a:pt x="7558800" y="2977960"/>
                </a:lnTo>
                <a:lnTo>
                  <a:pt x="7551332" y="2940967"/>
                </a:lnTo>
                <a:cubicBezTo>
                  <a:pt x="7531744" y="2894657"/>
                  <a:pt x="7485889" y="2862163"/>
                  <a:pt x="7432444" y="2862163"/>
                </a:cubicBezTo>
                <a:cubicBezTo>
                  <a:pt x="7361184" y="2862163"/>
                  <a:pt x="7303417" y="2919930"/>
                  <a:pt x="7303417" y="2991190"/>
                </a:cubicBezTo>
                <a:cubicBezTo>
                  <a:pt x="7303417" y="3248021"/>
                  <a:pt x="7303416" y="3504851"/>
                  <a:pt x="7303416" y="3761682"/>
                </a:cubicBezTo>
                <a:cubicBezTo>
                  <a:pt x="7303416" y="3832942"/>
                  <a:pt x="7245649" y="3890709"/>
                  <a:pt x="7174389" y="3890709"/>
                </a:cubicBezTo>
                <a:lnTo>
                  <a:pt x="7174390" y="3890708"/>
                </a:lnTo>
                <a:cubicBezTo>
                  <a:pt x="7103130" y="3890708"/>
                  <a:pt x="7045363" y="3832941"/>
                  <a:pt x="7045363" y="3761681"/>
                </a:cubicBezTo>
                <a:cubicBezTo>
                  <a:pt x="7045363" y="3767189"/>
                  <a:pt x="7045362" y="3772696"/>
                  <a:pt x="7045362" y="3778204"/>
                </a:cubicBezTo>
                <a:lnTo>
                  <a:pt x="7035224" y="3727985"/>
                </a:lnTo>
                <a:cubicBezTo>
                  <a:pt x="7015636" y="3681675"/>
                  <a:pt x="6969781" y="3649181"/>
                  <a:pt x="6916336" y="3649181"/>
                </a:cubicBezTo>
                <a:cubicBezTo>
                  <a:pt x="6862891" y="3649181"/>
                  <a:pt x="6817036" y="3681675"/>
                  <a:pt x="6797449" y="3727985"/>
                </a:cubicBezTo>
                <a:lnTo>
                  <a:pt x="6787685" y="3776346"/>
                </a:lnTo>
                <a:lnTo>
                  <a:pt x="6787685" y="3861685"/>
                </a:lnTo>
                <a:cubicBezTo>
                  <a:pt x="6787685" y="3932945"/>
                  <a:pt x="6729918" y="3990712"/>
                  <a:pt x="6658658" y="3990712"/>
                </a:cubicBezTo>
                <a:lnTo>
                  <a:pt x="6658659" y="3990711"/>
                </a:lnTo>
                <a:cubicBezTo>
                  <a:pt x="6587399" y="3990711"/>
                  <a:pt x="6529632" y="3932944"/>
                  <a:pt x="6529632" y="3861684"/>
                </a:cubicBezTo>
                <a:cubicBezTo>
                  <a:pt x="6529632" y="3663677"/>
                  <a:pt x="6529631" y="3465671"/>
                  <a:pt x="6529631" y="3267664"/>
                </a:cubicBezTo>
                <a:lnTo>
                  <a:pt x="6519493" y="3217445"/>
                </a:lnTo>
                <a:cubicBezTo>
                  <a:pt x="6499905" y="3171135"/>
                  <a:pt x="6454050" y="3138641"/>
                  <a:pt x="6400605" y="3138641"/>
                </a:cubicBezTo>
                <a:cubicBezTo>
                  <a:pt x="6347160" y="3138641"/>
                  <a:pt x="6301305" y="3171135"/>
                  <a:pt x="6281718" y="3217445"/>
                </a:cubicBezTo>
                <a:lnTo>
                  <a:pt x="6278120" y="3235264"/>
                </a:lnTo>
                <a:lnTo>
                  <a:pt x="6278120" y="3324182"/>
                </a:lnTo>
                <a:cubicBezTo>
                  <a:pt x="6278120" y="3395442"/>
                  <a:pt x="6220353" y="3453209"/>
                  <a:pt x="6149093" y="3453209"/>
                </a:cubicBezTo>
                <a:lnTo>
                  <a:pt x="6149094" y="3453208"/>
                </a:lnTo>
                <a:cubicBezTo>
                  <a:pt x="6077834" y="3453208"/>
                  <a:pt x="6020067" y="3395441"/>
                  <a:pt x="6020067" y="3324181"/>
                </a:cubicBezTo>
                <a:lnTo>
                  <a:pt x="6020067" y="3254438"/>
                </a:lnTo>
                <a:lnTo>
                  <a:pt x="6012599" y="3217445"/>
                </a:lnTo>
                <a:cubicBezTo>
                  <a:pt x="5993011" y="3171135"/>
                  <a:pt x="5947156" y="3138641"/>
                  <a:pt x="5893711" y="3138641"/>
                </a:cubicBezTo>
                <a:cubicBezTo>
                  <a:pt x="5840266" y="3138641"/>
                  <a:pt x="5794411" y="3171135"/>
                  <a:pt x="5774823" y="3217445"/>
                </a:cubicBezTo>
                <a:lnTo>
                  <a:pt x="5765060" y="3265805"/>
                </a:lnTo>
                <a:lnTo>
                  <a:pt x="5765060" y="3558605"/>
                </a:lnTo>
                <a:cubicBezTo>
                  <a:pt x="5765060" y="3629865"/>
                  <a:pt x="5707293" y="3687632"/>
                  <a:pt x="5636033" y="3687632"/>
                </a:cubicBezTo>
                <a:lnTo>
                  <a:pt x="5636034" y="3687631"/>
                </a:lnTo>
                <a:cubicBezTo>
                  <a:pt x="5564774" y="3687631"/>
                  <a:pt x="5507007" y="3629864"/>
                  <a:pt x="5507007" y="3558604"/>
                </a:cubicBezTo>
                <a:lnTo>
                  <a:pt x="5507007" y="2935868"/>
                </a:lnTo>
                <a:lnTo>
                  <a:pt x="5490777" y="2909117"/>
                </a:lnTo>
                <a:cubicBezTo>
                  <a:pt x="5467111" y="2880441"/>
                  <a:pt x="5431296" y="2862163"/>
                  <a:pt x="5391213" y="2862163"/>
                </a:cubicBezTo>
                <a:cubicBezTo>
                  <a:pt x="5355583" y="2862163"/>
                  <a:pt x="5323326" y="2876605"/>
                  <a:pt x="5299977" y="2899954"/>
                </a:cubicBezTo>
                <a:lnTo>
                  <a:pt x="5273771" y="2938823"/>
                </a:lnTo>
                <a:lnTo>
                  <a:pt x="5273771" y="3014951"/>
                </a:lnTo>
                <a:cubicBezTo>
                  <a:pt x="5273771" y="3068396"/>
                  <a:pt x="5241277" y="3114251"/>
                  <a:pt x="5194967" y="3133839"/>
                </a:cubicBezTo>
                <a:lnTo>
                  <a:pt x="5151167" y="3142681"/>
                </a:lnTo>
                <a:lnTo>
                  <a:pt x="5151167" y="3144047"/>
                </a:lnTo>
                <a:lnTo>
                  <a:pt x="5127687" y="3146414"/>
                </a:lnTo>
                <a:cubicBezTo>
                  <a:pt x="5081489" y="3155867"/>
                  <a:pt x="5043877" y="3188887"/>
                  <a:pt x="5027958" y="3232363"/>
                </a:cubicBezTo>
                <a:lnTo>
                  <a:pt x="5019757" y="3278834"/>
                </a:lnTo>
                <a:lnTo>
                  <a:pt x="5019757" y="3746003"/>
                </a:lnTo>
                <a:cubicBezTo>
                  <a:pt x="5019757" y="3817263"/>
                  <a:pt x="4961990" y="3875030"/>
                  <a:pt x="4890730" y="3875030"/>
                </a:cubicBezTo>
                <a:lnTo>
                  <a:pt x="4890731" y="3875031"/>
                </a:lnTo>
                <a:cubicBezTo>
                  <a:pt x="4819471" y="3875031"/>
                  <a:pt x="4761704" y="3817264"/>
                  <a:pt x="4761704" y="3746004"/>
                </a:cubicBezTo>
                <a:lnTo>
                  <a:pt x="4761704" y="3425369"/>
                </a:lnTo>
                <a:lnTo>
                  <a:pt x="4744536" y="3397074"/>
                </a:lnTo>
                <a:cubicBezTo>
                  <a:pt x="4720871" y="3368398"/>
                  <a:pt x="4685057" y="3350120"/>
                  <a:pt x="4644973" y="3350120"/>
                </a:cubicBezTo>
                <a:cubicBezTo>
                  <a:pt x="4591528" y="3350120"/>
                  <a:pt x="4545673" y="3382614"/>
                  <a:pt x="4526085" y="3428924"/>
                </a:cubicBezTo>
                <a:lnTo>
                  <a:pt x="4519985" y="3459140"/>
                </a:lnTo>
                <a:lnTo>
                  <a:pt x="4519985" y="4066575"/>
                </a:lnTo>
                <a:cubicBezTo>
                  <a:pt x="4519985" y="4137835"/>
                  <a:pt x="4462218" y="4195602"/>
                  <a:pt x="4390958" y="4195602"/>
                </a:cubicBezTo>
                <a:lnTo>
                  <a:pt x="4390959" y="4195601"/>
                </a:lnTo>
                <a:cubicBezTo>
                  <a:pt x="4319699" y="4195601"/>
                  <a:pt x="4261932" y="4137834"/>
                  <a:pt x="4261932" y="4066574"/>
                </a:cubicBezTo>
                <a:lnTo>
                  <a:pt x="4261932" y="3955216"/>
                </a:lnTo>
                <a:lnTo>
                  <a:pt x="4260106" y="3946171"/>
                </a:lnTo>
                <a:cubicBezTo>
                  <a:pt x="4240518" y="3899861"/>
                  <a:pt x="4194663" y="3867367"/>
                  <a:pt x="4141220" y="3867367"/>
                </a:cubicBezTo>
                <a:cubicBezTo>
                  <a:pt x="4087775" y="3867367"/>
                  <a:pt x="4041920" y="3899861"/>
                  <a:pt x="4022332" y="3946171"/>
                </a:cubicBezTo>
                <a:lnTo>
                  <a:pt x="4018195" y="3966664"/>
                </a:lnTo>
                <a:lnTo>
                  <a:pt x="4018195" y="4212689"/>
                </a:lnTo>
                <a:cubicBezTo>
                  <a:pt x="4018195" y="4283949"/>
                  <a:pt x="3960428" y="4341716"/>
                  <a:pt x="3889168" y="4341716"/>
                </a:cubicBezTo>
                <a:lnTo>
                  <a:pt x="3889169" y="4341715"/>
                </a:lnTo>
                <a:cubicBezTo>
                  <a:pt x="3817909" y="4341715"/>
                  <a:pt x="3760142" y="4283948"/>
                  <a:pt x="3760142" y="4212688"/>
                </a:cubicBezTo>
                <a:lnTo>
                  <a:pt x="3760142" y="3745519"/>
                </a:lnTo>
                <a:lnTo>
                  <a:pt x="3751941" y="3699048"/>
                </a:lnTo>
                <a:cubicBezTo>
                  <a:pt x="3736022" y="3655572"/>
                  <a:pt x="3698410" y="3622552"/>
                  <a:pt x="3652212" y="3613099"/>
                </a:cubicBezTo>
                <a:lnTo>
                  <a:pt x="3628732" y="3610732"/>
                </a:lnTo>
                <a:lnTo>
                  <a:pt x="3628732" y="3609366"/>
                </a:lnTo>
                <a:lnTo>
                  <a:pt x="3584932" y="3600524"/>
                </a:lnTo>
                <a:cubicBezTo>
                  <a:pt x="3538622" y="3580936"/>
                  <a:pt x="3506128" y="3535081"/>
                  <a:pt x="3506128" y="3481636"/>
                </a:cubicBezTo>
                <a:lnTo>
                  <a:pt x="3506128" y="3431307"/>
                </a:lnTo>
                <a:lnTo>
                  <a:pt x="3500614" y="3403994"/>
                </a:lnTo>
                <a:cubicBezTo>
                  <a:pt x="3481026" y="3357684"/>
                  <a:pt x="3435171" y="3325190"/>
                  <a:pt x="3381726" y="3325190"/>
                </a:cubicBezTo>
                <a:cubicBezTo>
                  <a:pt x="3346096" y="3325190"/>
                  <a:pt x="3313839" y="3339632"/>
                  <a:pt x="3290490" y="3362981"/>
                </a:cubicBezTo>
                <a:lnTo>
                  <a:pt x="3263554" y="3402932"/>
                </a:lnTo>
                <a:lnTo>
                  <a:pt x="3263554" y="3631142"/>
                </a:lnTo>
                <a:cubicBezTo>
                  <a:pt x="3263554" y="3702402"/>
                  <a:pt x="3205788" y="3760169"/>
                  <a:pt x="3134527" y="3760169"/>
                </a:cubicBezTo>
                <a:lnTo>
                  <a:pt x="3134528" y="3760168"/>
                </a:lnTo>
                <a:cubicBezTo>
                  <a:pt x="3063268" y="3760168"/>
                  <a:pt x="3005501" y="3702401"/>
                  <a:pt x="3005501" y="3631141"/>
                </a:cubicBezTo>
                <a:lnTo>
                  <a:pt x="3005501" y="2991769"/>
                </a:lnTo>
                <a:lnTo>
                  <a:pt x="3000280" y="2965907"/>
                </a:lnTo>
                <a:cubicBezTo>
                  <a:pt x="2980692" y="2919597"/>
                  <a:pt x="2934838" y="2887103"/>
                  <a:pt x="2881392" y="2887103"/>
                </a:cubicBezTo>
                <a:cubicBezTo>
                  <a:pt x="2827947" y="2887103"/>
                  <a:pt x="2782092" y="2919597"/>
                  <a:pt x="2762505" y="2965907"/>
                </a:cubicBezTo>
                <a:cubicBezTo>
                  <a:pt x="2762347" y="2966688"/>
                  <a:pt x="2762190" y="2967469"/>
                  <a:pt x="2762032" y="2968250"/>
                </a:cubicBezTo>
                <a:lnTo>
                  <a:pt x="2762032" y="3113195"/>
                </a:lnTo>
                <a:cubicBezTo>
                  <a:pt x="2762032" y="3166640"/>
                  <a:pt x="2729538" y="3212495"/>
                  <a:pt x="2683229" y="3232083"/>
                </a:cubicBezTo>
                <a:lnTo>
                  <a:pt x="2635159" y="3241787"/>
                </a:lnTo>
                <a:lnTo>
                  <a:pt x="2635159" y="3242525"/>
                </a:lnTo>
                <a:lnTo>
                  <a:pt x="2611679" y="3244892"/>
                </a:lnTo>
                <a:cubicBezTo>
                  <a:pt x="2580880" y="3251194"/>
                  <a:pt x="2553898" y="3267970"/>
                  <a:pt x="2534615" y="3291336"/>
                </a:cubicBezTo>
                <a:lnTo>
                  <a:pt x="2512827" y="3329312"/>
                </a:lnTo>
                <a:lnTo>
                  <a:pt x="2512827" y="3454880"/>
                </a:lnTo>
                <a:cubicBezTo>
                  <a:pt x="2512827" y="3508325"/>
                  <a:pt x="2480333" y="3554180"/>
                  <a:pt x="2434024" y="3573768"/>
                </a:cubicBezTo>
                <a:lnTo>
                  <a:pt x="2385954" y="3583472"/>
                </a:lnTo>
                <a:lnTo>
                  <a:pt x="2385954" y="3584210"/>
                </a:lnTo>
                <a:lnTo>
                  <a:pt x="2362474" y="3586577"/>
                </a:lnTo>
                <a:cubicBezTo>
                  <a:pt x="2331676" y="3592879"/>
                  <a:pt x="2304693" y="3609655"/>
                  <a:pt x="2285410" y="3633021"/>
                </a:cubicBezTo>
                <a:lnTo>
                  <a:pt x="2273449" y="3653869"/>
                </a:lnTo>
                <a:lnTo>
                  <a:pt x="2273449" y="3867367"/>
                </a:lnTo>
                <a:cubicBezTo>
                  <a:pt x="2273449" y="3938627"/>
                  <a:pt x="2215682" y="3996394"/>
                  <a:pt x="2144423" y="3996394"/>
                </a:cubicBezTo>
                <a:lnTo>
                  <a:pt x="2144424" y="3996393"/>
                </a:lnTo>
                <a:cubicBezTo>
                  <a:pt x="2073164" y="3996393"/>
                  <a:pt x="2015396" y="3938626"/>
                  <a:pt x="2015396" y="3867366"/>
                </a:cubicBezTo>
                <a:lnTo>
                  <a:pt x="2015396" y="3400197"/>
                </a:lnTo>
                <a:lnTo>
                  <a:pt x="2007195" y="3353726"/>
                </a:lnTo>
                <a:cubicBezTo>
                  <a:pt x="1991276" y="3310250"/>
                  <a:pt x="1953665" y="3277230"/>
                  <a:pt x="1907467" y="3267777"/>
                </a:cubicBezTo>
                <a:lnTo>
                  <a:pt x="1883987" y="3265410"/>
                </a:lnTo>
                <a:lnTo>
                  <a:pt x="1883987" y="3264044"/>
                </a:lnTo>
                <a:lnTo>
                  <a:pt x="1840187" y="3255202"/>
                </a:lnTo>
                <a:cubicBezTo>
                  <a:pt x="1793876" y="3235614"/>
                  <a:pt x="1761383" y="3189759"/>
                  <a:pt x="1761383" y="3136314"/>
                </a:cubicBezTo>
                <a:lnTo>
                  <a:pt x="1761383" y="2996103"/>
                </a:lnTo>
                <a:lnTo>
                  <a:pt x="1755287" y="2965907"/>
                </a:lnTo>
                <a:cubicBezTo>
                  <a:pt x="1735699" y="2919597"/>
                  <a:pt x="1689843" y="2887103"/>
                  <a:pt x="1636398" y="2887103"/>
                </a:cubicBezTo>
                <a:cubicBezTo>
                  <a:pt x="1582953" y="2887103"/>
                  <a:pt x="1537098" y="2919597"/>
                  <a:pt x="1517510" y="2965907"/>
                </a:cubicBezTo>
                <a:lnTo>
                  <a:pt x="1515568" y="2975527"/>
                </a:lnTo>
                <a:lnTo>
                  <a:pt x="1515568" y="3239907"/>
                </a:lnTo>
                <a:cubicBezTo>
                  <a:pt x="1515568" y="3311167"/>
                  <a:pt x="1457801" y="3368934"/>
                  <a:pt x="1386541" y="3368934"/>
                </a:cubicBezTo>
                <a:lnTo>
                  <a:pt x="1386542" y="3368933"/>
                </a:lnTo>
                <a:cubicBezTo>
                  <a:pt x="1315282" y="3368933"/>
                  <a:pt x="1257514" y="3311166"/>
                  <a:pt x="1257514" y="3239906"/>
                </a:cubicBezTo>
                <a:lnTo>
                  <a:pt x="1257514" y="2772737"/>
                </a:lnTo>
                <a:lnTo>
                  <a:pt x="1249314" y="2726266"/>
                </a:lnTo>
                <a:cubicBezTo>
                  <a:pt x="1233394" y="2682790"/>
                  <a:pt x="1195782" y="2649770"/>
                  <a:pt x="1149584" y="2640317"/>
                </a:cubicBezTo>
                <a:lnTo>
                  <a:pt x="1126104" y="2637950"/>
                </a:lnTo>
                <a:lnTo>
                  <a:pt x="1126104" y="2636584"/>
                </a:lnTo>
                <a:lnTo>
                  <a:pt x="1082305" y="2627742"/>
                </a:lnTo>
                <a:cubicBezTo>
                  <a:pt x="1035995" y="2608154"/>
                  <a:pt x="1003500" y="2562299"/>
                  <a:pt x="1003500" y="2508854"/>
                </a:cubicBezTo>
                <a:lnTo>
                  <a:pt x="1003500" y="2387433"/>
                </a:lnTo>
                <a:lnTo>
                  <a:pt x="1003269" y="2386290"/>
                </a:lnTo>
                <a:cubicBezTo>
                  <a:pt x="983681" y="2339980"/>
                  <a:pt x="937826" y="2307486"/>
                  <a:pt x="884381" y="2307486"/>
                </a:cubicBezTo>
                <a:cubicBezTo>
                  <a:pt x="830936" y="2307486"/>
                  <a:pt x="785081" y="2339980"/>
                  <a:pt x="765494" y="2386290"/>
                </a:cubicBezTo>
                <a:lnTo>
                  <a:pt x="762038" y="2403410"/>
                </a:lnTo>
                <a:lnTo>
                  <a:pt x="762038" y="2614672"/>
                </a:lnTo>
                <a:cubicBezTo>
                  <a:pt x="762038" y="2668117"/>
                  <a:pt x="729544" y="2713972"/>
                  <a:pt x="683235" y="2733560"/>
                </a:cubicBezTo>
                <a:lnTo>
                  <a:pt x="635165" y="2743264"/>
                </a:lnTo>
                <a:lnTo>
                  <a:pt x="635165" y="2744002"/>
                </a:lnTo>
                <a:lnTo>
                  <a:pt x="611685" y="2746369"/>
                </a:lnTo>
                <a:cubicBezTo>
                  <a:pt x="580886" y="2752671"/>
                  <a:pt x="553904" y="2769447"/>
                  <a:pt x="534621" y="2792813"/>
                </a:cubicBezTo>
                <a:lnTo>
                  <a:pt x="512066" y="2832126"/>
                </a:lnTo>
                <a:lnTo>
                  <a:pt x="512066" y="3531739"/>
                </a:lnTo>
                <a:cubicBezTo>
                  <a:pt x="512066" y="3602999"/>
                  <a:pt x="454299" y="3660766"/>
                  <a:pt x="383039" y="3660766"/>
                </a:cubicBezTo>
                <a:lnTo>
                  <a:pt x="383040" y="3660765"/>
                </a:lnTo>
                <a:cubicBezTo>
                  <a:pt x="311780" y="3660765"/>
                  <a:pt x="254013" y="3602998"/>
                  <a:pt x="254013" y="3531738"/>
                </a:cubicBezTo>
                <a:lnTo>
                  <a:pt x="254013" y="3064569"/>
                </a:lnTo>
                <a:lnTo>
                  <a:pt x="245812" y="3018098"/>
                </a:lnTo>
                <a:cubicBezTo>
                  <a:pt x="229893" y="2974622"/>
                  <a:pt x="192281" y="2941602"/>
                  <a:pt x="146083" y="2932149"/>
                </a:cubicBezTo>
                <a:lnTo>
                  <a:pt x="122603" y="2929782"/>
                </a:lnTo>
                <a:lnTo>
                  <a:pt x="122603" y="2928416"/>
                </a:lnTo>
                <a:lnTo>
                  <a:pt x="78803" y="2919574"/>
                </a:lnTo>
                <a:cubicBezTo>
                  <a:pt x="55648" y="2909780"/>
                  <a:pt x="35947" y="2893419"/>
                  <a:pt x="22035" y="2872826"/>
                </a:cubicBezTo>
                <a:lnTo>
                  <a:pt x="0" y="2800689"/>
                </a:lnTo>
                <a:lnTo>
                  <a:pt x="0" y="783111"/>
                </a:lnTo>
                <a:cubicBezTo>
                  <a:pt x="0" y="711851"/>
                  <a:pt x="57767" y="654084"/>
                  <a:pt x="129027" y="654084"/>
                </a:cubicBezTo>
                <a:lnTo>
                  <a:pt x="129026" y="654085"/>
                </a:lnTo>
                <a:cubicBezTo>
                  <a:pt x="200286" y="654085"/>
                  <a:pt x="258053" y="711852"/>
                  <a:pt x="258053" y="783112"/>
                </a:cubicBezTo>
                <a:lnTo>
                  <a:pt x="258053" y="1405848"/>
                </a:lnTo>
                <a:lnTo>
                  <a:pt x="274283" y="1432599"/>
                </a:lnTo>
                <a:cubicBezTo>
                  <a:pt x="297949" y="1461275"/>
                  <a:pt x="333763" y="1479553"/>
                  <a:pt x="373847" y="1479553"/>
                </a:cubicBezTo>
                <a:cubicBezTo>
                  <a:pt x="427292" y="1479553"/>
                  <a:pt x="473147" y="1447059"/>
                  <a:pt x="492735" y="1400749"/>
                </a:cubicBezTo>
                <a:lnTo>
                  <a:pt x="494536" y="1391827"/>
                </a:lnTo>
                <a:lnTo>
                  <a:pt x="494536" y="964051"/>
                </a:lnTo>
                <a:cubicBezTo>
                  <a:pt x="494536" y="892791"/>
                  <a:pt x="552303" y="835024"/>
                  <a:pt x="623563" y="835024"/>
                </a:cubicBezTo>
                <a:lnTo>
                  <a:pt x="623562" y="835025"/>
                </a:lnTo>
                <a:cubicBezTo>
                  <a:pt x="694822" y="835025"/>
                  <a:pt x="752589" y="892792"/>
                  <a:pt x="752589" y="964052"/>
                </a:cubicBezTo>
                <a:cubicBezTo>
                  <a:pt x="752589" y="958544"/>
                  <a:pt x="752590" y="953037"/>
                  <a:pt x="752590" y="947529"/>
                </a:cubicBezTo>
                <a:lnTo>
                  <a:pt x="762728" y="997748"/>
                </a:lnTo>
                <a:cubicBezTo>
                  <a:pt x="782316" y="1044058"/>
                  <a:pt x="828171" y="1076552"/>
                  <a:pt x="881616" y="1076552"/>
                </a:cubicBezTo>
                <a:cubicBezTo>
                  <a:pt x="935061" y="1076552"/>
                  <a:pt x="980916" y="1044058"/>
                  <a:pt x="1000503" y="997748"/>
                </a:cubicBezTo>
                <a:lnTo>
                  <a:pt x="1010267" y="949388"/>
                </a:lnTo>
                <a:lnTo>
                  <a:pt x="1010267" y="362986"/>
                </a:lnTo>
                <a:cubicBezTo>
                  <a:pt x="1010267" y="291726"/>
                  <a:pt x="1068034" y="233959"/>
                  <a:pt x="1139294" y="233959"/>
                </a:cubicBezTo>
                <a:lnTo>
                  <a:pt x="1139293" y="233960"/>
                </a:lnTo>
                <a:cubicBezTo>
                  <a:pt x="1210553" y="233960"/>
                  <a:pt x="1268320" y="291727"/>
                  <a:pt x="1268320" y="362987"/>
                </a:cubicBezTo>
                <a:cubicBezTo>
                  <a:pt x="1268320" y="661974"/>
                  <a:pt x="1268321" y="960962"/>
                  <a:pt x="1268321" y="1259949"/>
                </a:cubicBezTo>
                <a:lnTo>
                  <a:pt x="1278459" y="1310168"/>
                </a:lnTo>
                <a:cubicBezTo>
                  <a:pt x="1298047" y="1356478"/>
                  <a:pt x="1343902" y="1388972"/>
                  <a:pt x="1397347" y="1388972"/>
                </a:cubicBezTo>
                <a:cubicBezTo>
                  <a:pt x="1450792" y="1388972"/>
                  <a:pt x="1496647" y="1356478"/>
                  <a:pt x="1516234" y="1310168"/>
                </a:cubicBezTo>
                <a:lnTo>
                  <a:pt x="1519832" y="1292349"/>
                </a:lnTo>
                <a:lnTo>
                  <a:pt x="1519832" y="983403"/>
                </a:lnTo>
                <a:cubicBezTo>
                  <a:pt x="1519832" y="912143"/>
                  <a:pt x="1577599" y="854376"/>
                  <a:pt x="1648859" y="854376"/>
                </a:cubicBezTo>
                <a:lnTo>
                  <a:pt x="1648858" y="854377"/>
                </a:lnTo>
                <a:cubicBezTo>
                  <a:pt x="1720118" y="854377"/>
                  <a:pt x="1777885" y="912144"/>
                  <a:pt x="1777885" y="983404"/>
                </a:cubicBezTo>
                <a:lnTo>
                  <a:pt x="1777885" y="1363756"/>
                </a:lnTo>
                <a:lnTo>
                  <a:pt x="1785353" y="1400749"/>
                </a:lnTo>
                <a:cubicBezTo>
                  <a:pt x="1804941" y="1447059"/>
                  <a:pt x="1850796" y="1479553"/>
                  <a:pt x="1904241" y="1479553"/>
                </a:cubicBezTo>
                <a:cubicBezTo>
                  <a:pt x="1975501" y="1479553"/>
                  <a:pt x="2033268" y="1421786"/>
                  <a:pt x="2033268" y="1350526"/>
                </a:cubicBezTo>
                <a:cubicBezTo>
                  <a:pt x="2033268" y="1093695"/>
                  <a:pt x="2033269" y="836865"/>
                  <a:pt x="2033269" y="580034"/>
                </a:cubicBezTo>
                <a:cubicBezTo>
                  <a:pt x="2033269" y="508774"/>
                  <a:pt x="2091036" y="451007"/>
                  <a:pt x="2162296" y="451007"/>
                </a:cubicBezTo>
                <a:lnTo>
                  <a:pt x="2162295" y="451008"/>
                </a:lnTo>
                <a:cubicBezTo>
                  <a:pt x="2233555" y="451008"/>
                  <a:pt x="2291322" y="508775"/>
                  <a:pt x="2291322" y="580035"/>
                </a:cubicBezTo>
                <a:cubicBezTo>
                  <a:pt x="2291322" y="574527"/>
                  <a:pt x="2291323" y="569020"/>
                  <a:pt x="2291323" y="563512"/>
                </a:cubicBezTo>
                <a:lnTo>
                  <a:pt x="2301461" y="613731"/>
                </a:lnTo>
                <a:cubicBezTo>
                  <a:pt x="2321049" y="660041"/>
                  <a:pt x="2366904" y="692535"/>
                  <a:pt x="2420349" y="692535"/>
                </a:cubicBezTo>
                <a:cubicBezTo>
                  <a:pt x="2473794" y="692535"/>
                  <a:pt x="2519649" y="660041"/>
                  <a:pt x="2539236" y="613731"/>
                </a:cubicBezTo>
                <a:lnTo>
                  <a:pt x="2549000" y="565370"/>
                </a:lnTo>
                <a:lnTo>
                  <a:pt x="2549000" y="480031"/>
                </a:lnTo>
                <a:cubicBezTo>
                  <a:pt x="2549000" y="408771"/>
                  <a:pt x="2606767" y="351004"/>
                  <a:pt x="2678027" y="351004"/>
                </a:cubicBezTo>
                <a:lnTo>
                  <a:pt x="2678026" y="351005"/>
                </a:lnTo>
                <a:cubicBezTo>
                  <a:pt x="2749286" y="351005"/>
                  <a:pt x="2807053" y="408772"/>
                  <a:pt x="2807053" y="480032"/>
                </a:cubicBezTo>
                <a:cubicBezTo>
                  <a:pt x="2807053" y="678039"/>
                  <a:pt x="2807054" y="876045"/>
                  <a:pt x="2807054" y="1074052"/>
                </a:cubicBezTo>
                <a:lnTo>
                  <a:pt x="2817192" y="1124271"/>
                </a:lnTo>
                <a:cubicBezTo>
                  <a:pt x="2836780" y="1170581"/>
                  <a:pt x="2882635" y="1203075"/>
                  <a:pt x="2936080" y="1203075"/>
                </a:cubicBezTo>
                <a:cubicBezTo>
                  <a:pt x="2989525" y="1203075"/>
                  <a:pt x="3035380" y="1170581"/>
                  <a:pt x="3054967" y="1124271"/>
                </a:cubicBezTo>
                <a:lnTo>
                  <a:pt x="3058565" y="1106452"/>
                </a:lnTo>
                <a:lnTo>
                  <a:pt x="3058565" y="1017534"/>
                </a:lnTo>
                <a:cubicBezTo>
                  <a:pt x="3058565" y="946274"/>
                  <a:pt x="3116332" y="888507"/>
                  <a:pt x="3187592" y="888507"/>
                </a:cubicBezTo>
                <a:lnTo>
                  <a:pt x="3187591" y="888508"/>
                </a:lnTo>
                <a:cubicBezTo>
                  <a:pt x="3258851" y="888508"/>
                  <a:pt x="3316618" y="946275"/>
                  <a:pt x="3316618" y="1017535"/>
                </a:cubicBezTo>
                <a:lnTo>
                  <a:pt x="3316618" y="1087278"/>
                </a:lnTo>
                <a:lnTo>
                  <a:pt x="3324086" y="1124271"/>
                </a:lnTo>
                <a:cubicBezTo>
                  <a:pt x="3343674" y="1170581"/>
                  <a:pt x="3389529" y="1203075"/>
                  <a:pt x="3442974" y="1203075"/>
                </a:cubicBezTo>
                <a:cubicBezTo>
                  <a:pt x="3496419" y="1203075"/>
                  <a:pt x="3542274" y="1170581"/>
                  <a:pt x="3561862" y="1124271"/>
                </a:cubicBezTo>
                <a:lnTo>
                  <a:pt x="3571625" y="1075911"/>
                </a:lnTo>
                <a:lnTo>
                  <a:pt x="3571625" y="783111"/>
                </a:lnTo>
                <a:cubicBezTo>
                  <a:pt x="3571625" y="711851"/>
                  <a:pt x="3629392" y="654084"/>
                  <a:pt x="3700652" y="654084"/>
                </a:cubicBezTo>
                <a:lnTo>
                  <a:pt x="3700651" y="654085"/>
                </a:lnTo>
                <a:cubicBezTo>
                  <a:pt x="3771911" y="654085"/>
                  <a:pt x="3829678" y="711852"/>
                  <a:pt x="3829678" y="783112"/>
                </a:cubicBezTo>
                <a:lnTo>
                  <a:pt x="3829678" y="1405848"/>
                </a:lnTo>
                <a:lnTo>
                  <a:pt x="3845908" y="1432599"/>
                </a:lnTo>
                <a:cubicBezTo>
                  <a:pt x="3869574" y="1461275"/>
                  <a:pt x="3905389" y="1479553"/>
                  <a:pt x="3945472" y="1479553"/>
                </a:cubicBezTo>
                <a:cubicBezTo>
                  <a:pt x="3981102" y="1479553"/>
                  <a:pt x="4013359" y="1465111"/>
                  <a:pt x="4036708" y="1441762"/>
                </a:cubicBezTo>
                <a:lnTo>
                  <a:pt x="4062914" y="1402893"/>
                </a:lnTo>
                <a:lnTo>
                  <a:pt x="4062914" y="1326765"/>
                </a:lnTo>
                <a:cubicBezTo>
                  <a:pt x="4062914" y="1273320"/>
                  <a:pt x="4095408" y="1227465"/>
                  <a:pt x="4141718" y="1207877"/>
                </a:cubicBezTo>
                <a:lnTo>
                  <a:pt x="4185518" y="1199035"/>
                </a:lnTo>
                <a:lnTo>
                  <a:pt x="4185518" y="1197669"/>
                </a:lnTo>
                <a:lnTo>
                  <a:pt x="4208998" y="1195302"/>
                </a:lnTo>
                <a:cubicBezTo>
                  <a:pt x="4255196" y="1185849"/>
                  <a:pt x="4292808" y="1152829"/>
                  <a:pt x="4308727" y="1109353"/>
                </a:cubicBezTo>
                <a:lnTo>
                  <a:pt x="4316928" y="1062882"/>
                </a:lnTo>
                <a:lnTo>
                  <a:pt x="4316928" y="595713"/>
                </a:lnTo>
                <a:cubicBezTo>
                  <a:pt x="4316928" y="524453"/>
                  <a:pt x="4374695" y="466686"/>
                  <a:pt x="4445955" y="466686"/>
                </a:cubicBezTo>
                <a:lnTo>
                  <a:pt x="4445954" y="466685"/>
                </a:lnTo>
                <a:cubicBezTo>
                  <a:pt x="4517214" y="466685"/>
                  <a:pt x="4574981" y="524452"/>
                  <a:pt x="4574981" y="595712"/>
                </a:cubicBezTo>
                <a:lnTo>
                  <a:pt x="4574981" y="916347"/>
                </a:lnTo>
                <a:lnTo>
                  <a:pt x="4592149" y="944642"/>
                </a:lnTo>
                <a:cubicBezTo>
                  <a:pt x="4615814" y="973318"/>
                  <a:pt x="4651628" y="991596"/>
                  <a:pt x="4691712" y="991596"/>
                </a:cubicBezTo>
                <a:cubicBezTo>
                  <a:pt x="4745157" y="991596"/>
                  <a:pt x="4791012" y="959102"/>
                  <a:pt x="4810600" y="912792"/>
                </a:cubicBezTo>
                <a:lnTo>
                  <a:pt x="4816700" y="882576"/>
                </a:lnTo>
                <a:lnTo>
                  <a:pt x="4816700" y="275141"/>
                </a:lnTo>
                <a:cubicBezTo>
                  <a:pt x="4816700" y="203881"/>
                  <a:pt x="4874467" y="146114"/>
                  <a:pt x="4945727" y="146114"/>
                </a:cubicBezTo>
                <a:lnTo>
                  <a:pt x="4945726" y="146115"/>
                </a:lnTo>
                <a:cubicBezTo>
                  <a:pt x="5016986" y="146115"/>
                  <a:pt x="5074753" y="203882"/>
                  <a:pt x="5074753" y="275142"/>
                </a:cubicBezTo>
                <a:lnTo>
                  <a:pt x="5074753" y="386500"/>
                </a:lnTo>
                <a:lnTo>
                  <a:pt x="5076579" y="395545"/>
                </a:lnTo>
                <a:cubicBezTo>
                  <a:pt x="5096167" y="441855"/>
                  <a:pt x="5142022" y="474349"/>
                  <a:pt x="5195465" y="474349"/>
                </a:cubicBezTo>
                <a:cubicBezTo>
                  <a:pt x="5248910" y="474349"/>
                  <a:pt x="5294765" y="441855"/>
                  <a:pt x="5314353" y="395545"/>
                </a:cubicBezTo>
                <a:lnTo>
                  <a:pt x="5318490" y="375052"/>
                </a:lnTo>
                <a:lnTo>
                  <a:pt x="5318490" y="129027"/>
                </a:lnTo>
                <a:cubicBezTo>
                  <a:pt x="5318490" y="57767"/>
                  <a:pt x="5376257" y="0"/>
                  <a:pt x="544751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367533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6373" y="2423696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6373" y="3045132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="" xmlns:p14="http://schemas.microsoft.com/office/powerpoint/2010/main" val="21670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="" xmlns:p14="http://schemas.microsoft.com/office/powerpoint/2010/main" val="1519190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="" xmlns:p14="http://schemas.microsoft.com/office/powerpoint/2010/main" val="1743807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1793524"/>
            <a:ext cx="4470474" cy="2617674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982249" y="1984258"/>
            <a:ext cx="3411415" cy="215411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13308042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grpSp>
        <p:nvGrpSpPr>
          <p:cNvPr id="6" name="Group 1102"/>
          <p:cNvGrpSpPr/>
          <p:nvPr/>
        </p:nvGrpSpPr>
        <p:grpSpPr>
          <a:xfrm>
            <a:off x="5180487" y="372954"/>
            <a:ext cx="3006042" cy="4453197"/>
            <a:chOff x="0" y="0"/>
            <a:chExt cx="6591304" cy="9765730"/>
          </a:xfrm>
        </p:grpSpPr>
        <p:pic>
          <p:nvPicPr>
            <p:cNvPr id="8" name="Mini-iPad-B&amp;W-Mockup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591304" cy="9765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Shape 1101"/>
            <p:cNvSpPr/>
            <p:nvPr/>
          </p:nvSpPr>
          <p:spPr>
            <a:xfrm>
              <a:off x="363079" y="954047"/>
              <a:ext cx="5879097" cy="7806214"/>
            </a:xfrm>
            <a:prstGeom prst="rect">
              <a:avLst/>
            </a:prstGeom>
            <a:solidFill>
              <a:srgbClr val="606060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583966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998">
                <a:latin typeface="Calibri Light"/>
              </a:endParaRPr>
            </a:p>
          </p:txBody>
        </p:sp>
      </p:grpSp>
      <p:sp>
        <p:nvSpPr>
          <p:cNvPr id="10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5346074" y="808002"/>
            <a:ext cx="2681232" cy="355965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11269473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4692214" y="1806820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4548392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542009" y="1806820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1790379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406771"/>
            <a:ext cx="9144000" cy="3736729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19240153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406771"/>
            <a:ext cx="9144000" cy="219807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7006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0" y="164345"/>
            <a:ext cx="4048838" cy="5200575"/>
          </a:xfrm>
          <a:custGeom>
            <a:avLst/>
            <a:gdLst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69 w 4048838"/>
              <a:gd name="connsiteY12" fmla="*/ 0 h 5364921"/>
              <a:gd name="connsiteX13" fmla="*/ 2040370 w 4048838"/>
              <a:gd name="connsiteY13" fmla="*/ 864584 h 5364921"/>
              <a:gd name="connsiteX14" fmla="*/ 2050508 w 4048838"/>
              <a:gd name="connsiteY14" fmla="*/ 814365 h 5364921"/>
              <a:gd name="connsiteX15" fmla="*/ 2169396 w 4048838"/>
              <a:gd name="connsiteY15" fmla="*/ 735561 h 5364921"/>
              <a:gd name="connsiteX16" fmla="*/ 2288283 w 4048838"/>
              <a:gd name="connsiteY16" fmla="*/ 814365 h 5364921"/>
              <a:gd name="connsiteX17" fmla="*/ 2291881 w 4048838"/>
              <a:gd name="connsiteY17" fmla="*/ 832184 h 5364921"/>
              <a:gd name="connsiteX18" fmla="*/ 2291881 w 4048838"/>
              <a:gd name="connsiteY18" fmla="*/ 1141130 h 5364921"/>
              <a:gd name="connsiteX19" fmla="*/ 2420908 w 4048838"/>
              <a:gd name="connsiteY19" fmla="*/ 1270157 h 5364921"/>
              <a:gd name="connsiteX20" fmla="*/ 2420907 w 4048838"/>
              <a:gd name="connsiteY20" fmla="*/ 1270156 h 5364921"/>
              <a:gd name="connsiteX21" fmla="*/ 2549934 w 4048838"/>
              <a:gd name="connsiteY21" fmla="*/ 1141129 h 5364921"/>
              <a:gd name="connsiteX22" fmla="*/ 2549934 w 4048838"/>
              <a:gd name="connsiteY22" fmla="*/ 1094391 h 5364921"/>
              <a:gd name="connsiteX23" fmla="*/ 2568603 w 4048838"/>
              <a:gd name="connsiteY23" fmla="*/ 1061849 h 5364921"/>
              <a:gd name="connsiteX24" fmla="*/ 2645668 w 4048838"/>
              <a:gd name="connsiteY24" fmla="*/ 1015405 h 5364921"/>
              <a:gd name="connsiteX25" fmla="*/ 2669148 w 4048838"/>
              <a:gd name="connsiteY25" fmla="*/ 1013038 h 5364921"/>
              <a:gd name="connsiteX26" fmla="*/ 2669148 w 4048838"/>
              <a:gd name="connsiteY26" fmla="*/ 1012300 h 5364921"/>
              <a:gd name="connsiteX27" fmla="*/ 2717218 w 4048838"/>
              <a:gd name="connsiteY27" fmla="*/ 1002596 h 5364921"/>
              <a:gd name="connsiteX28" fmla="*/ 2796021 w 4048838"/>
              <a:gd name="connsiteY28" fmla="*/ 883708 h 5364921"/>
              <a:gd name="connsiteX29" fmla="*/ 2796021 w 4048838"/>
              <a:gd name="connsiteY29" fmla="*/ 769724 h 5364921"/>
              <a:gd name="connsiteX30" fmla="*/ 2804410 w 4048838"/>
              <a:gd name="connsiteY30" fmla="*/ 728174 h 5364921"/>
              <a:gd name="connsiteX31" fmla="*/ 2923297 w 4048838"/>
              <a:gd name="connsiteY31" fmla="*/ 649370 h 5364921"/>
              <a:gd name="connsiteX32" fmla="*/ 3042184 w 4048838"/>
              <a:gd name="connsiteY32" fmla="*/ 728174 h 5364921"/>
              <a:gd name="connsiteX33" fmla="*/ 3044374 w 4048838"/>
              <a:gd name="connsiteY33" fmla="*/ 739019 h 5364921"/>
              <a:gd name="connsiteX34" fmla="*/ 3044374 w 4048838"/>
              <a:gd name="connsiteY34" fmla="*/ 892422 h 5364921"/>
              <a:gd name="connsiteX35" fmla="*/ 3123177 w 4048838"/>
              <a:gd name="connsiteY35" fmla="*/ 1011310 h 5364921"/>
              <a:gd name="connsiteX36" fmla="*/ 3171247 w 4048838"/>
              <a:gd name="connsiteY36" fmla="*/ 1021014 h 5364921"/>
              <a:gd name="connsiteX37" fmla="*/ 3171247 w 4048838"/>
              <a:gd name="connsiteY37" fmla="*/ 1021752 h 5364921"/>
              <a:gd name="connsiteX38" fmla="*/ 3194727 w 4048838"/>
              <a:gd name="connsiteY38" fmla="*/ 1024119 h 5364921"/>
              <a:gd name="connsiteX39" fmla="*/ 3294455 w 4048838"/>
              <a:gd name="connsiteY39" fmla="*/ 1110068 h 5364921"/>
              <a:gd name="connsiteX40" fmla="*/ 3296659 w 4048838"/>
              <a:gd name="connsiteY40" fmla="*/ 1122558 h 5364921"/>
              <a:gd name="connsiteX41" fmla="*/ 3296659 w 4048838"/>
              <a:gd name="connsiteY41" fmla="*/ 1256466 h 5364921"/>
              <a:gd name="connsiteX42" fmla="*/ 3425686 w 4048838"/>
              <a:gd name="connsiteY42" fmla="*/ 1385493 h 5364921"/>
              <a:gd name="connsiteX43" fmla="*/ 3425685 w 4048838"/>
              <a:gd name="connsiteY43" fmla="*/ 1385492 h 5364921"/>
              <a:gd name="connsiteX44" fmla="*/ 3554712 w 4048838"/>
              <a:gd name="connsiteY44" fmla="*/ 1256465 h 5364921"/>
              <a:gd name="connsiteX45" fmla="*/ 3554712 w 4048838"/>
              <a:gd name="connsiteY45" fmla="*/ 891211 h 5364921"/>
              <a:gd name="connsiteX46" fmla="*/ 3556916 w 4048838"/>
              <a:gd name="connsiteY46" fmla="*/ 878721 h 5364921"/>
              <a:gd name="connsiteX47" fmla="*/ 3656645 w 4048838"/>
              <a:gd name="connsiteY47" fmla="*/ 792772 h 5364921"/>
              <a:gd name="connsiteX48" fmla="*/ 3680125 w 4048838"/>
              <a:gd name="connsiteY48" fmla="*/ 790405 h 5364921"/>
              <a:gd name="connsiteX49" fmla="*/ 3680125 w 4048838"/>
              <a:gd name="connsiteY49" fmla="*/ 789667 h 5364921"/>
              <a:gd name="connsiteX50" fmla="*/ 3728195 w 4048838"/>
              <a:gd name="connsiteY50" fmla="*/ 779963 h 5364921"/>
              <a:gd name="connsiteX51" fmla="*/ 3806998 w 4048838"/>
              <a:gd name="connsiteY51" fmla="*/ 661075 h 5364921"/>
              <a:gd name="connsiteX52" fmla="*/ 3806998 w 4048838"/>
              <a:gd name="connsiteY52" fmla="*/ 284700 h 5364921"/>
              <a:gd name="connsiteX53" fmla="*/ 3815387 w 4048838"/>
              <a:gd name="connsiteY53" fmla="*/ 243150 h 5364921"/>
              <a:gd name="connsiteX54" fmla="*/ 3934274 w 4048838"/>
              <a:gd name="connsiteY54" fmla="*/ 164346 h 5364921"/>
              <a:gd name="connsiteX55" fmla="*/ 4033837 w 4048838"/>
              <a:gd name="connsiteY55" fmla="*/ 211300 h 5364921"/>
              <a:gd name="connsiteX56" fmla="*/ 4047851 w 4048838"/>
              <a:gd name="connsiteY56" fmla="*/ 234398 h 5364921"/>
              <a:gd name="connsiteX57" fmla="*/ 4047851 w 4048838"/>
              <a:gd name="connsiteY57" fmla="*/ 2080334 h 5364921"/>
              <a:gd name="connsiteX58" fmla="*/ 4048838 w 4048838"/>
              <a:gd name="connsiteY58" fmla="*/ 2080334 h 5364921"/>
              <a:gd name="connsiteX59" fmla="*/ 4048838 w 4048838"/>
              <a:gd name="connsiteY59" fmla="*/ 3156804 h 5364921"/>
              <a:gd name="connsiteX60" fmla="*/ 3970035 w 4048838"/>
              <a:gd name="connsiteY60" fmla="*/ 3275692 h 5364921"/>
              <a:gd name="connsiteX61" fmla="*/ 3921965 w 4048838"/>
              <a:gd name="connsiteY61" fmla="*/ 3285396 h 5364921"/>
              <a:gd name="connsiteX62" fmla="*/ 3921965 w 4048838"/>
              <a:gd name="connsiteY62" fmla="*/ 3286134 h 5364921"/>
              <a:gd name="connsiteX63" fmla="*/ 3898485 w 4048838"/>
              <a:gd name="connsiteY63" fmla="*/ 3288501 h 5364921"/>
              <a:gd name="connsiteX64" fmla="*/ 3821421 w 4048838"/>
              <a:gd name="connsiteY64" fmla="*/ 3334945 h 5364921"/>
              <a:gd name="connsiteX65" fmla="*/ 3800256 w 4048838"/>
              <a:gd name="connsiteY65" fmla="*/ 3371836 h 5364921"/>
              <a:gd name="connsiteX66" fmla="*/ 3800256 w 4048838"/>
              <a:gd name="connsiteY66" fmla="*/ 3435150 h 5364921"/>
              <a:gd name="connsiteX67" fmla="*/ 3721453 w 4048838"/>
              <a:gd name="connsiteY67" fmla="*/ 3554038 h 5364921"/>
              <a:gd name="connsiteX68" fmla="*/ 3673383 w 4048838"/>
              <a:gd name="connsiteY68" fmla="*/ 3563742 h 5364921"/>
              <a:gd name="connsiteX69" fmla="*/ 3673383 w 4048838"/>
              <a:gd name="connsiteY69" fmla="*/ 3564480 h 5364921"/>
              <a:gd name="connsiteX70" fmla="*/ 3649903 w 4048838"/>
              <a:gd name="connsiteY70" fmla="*/ 3566847 h 5364921"/>
              <a:gd name="connsiteX71" fmla="*/ 3550174 w 4048838"/>
              <a:gd name="connsiteY71" fmla="*/ 3652796 h 5364921"/>
              <a:gd name="connsiteX72" fmla="*/ 3550154 w 4048838"/>
              <a:gd name="connsiteY72" fmla="*/ 3652909 h 5364921"/>
              <a:gd name="connsiteX73" fmla="*/ 3550154 w 4048838"/>
              <a:gd name="connsiteY73" fmla="*/ 4212702 h 5364921"/>
              <a:gd name="connsiteX74" fmla="*/ 3471351 w 4048838"/>
              <a:gd name="connsiteY74" fmla="*/ 4331590 h 5364921"/>
              <a:gd name="connsiteX75" fmla="*/ 3423281 w 4048838"/>
              <a:gd name="connsiteY75" fmla="*/ 4341294 h 5364921"/>
              <a:gd name="connsiteX76" fmla="*/ 3423281 w 4048838"/>
              <a:gd name="connsiteY76" fmla="*/ 4342032 h 5364921"/>
              <a:gd name="connsiteX77" fmla="*/ 3399801 w 4048838"/>
              <a:gd name="connsiteY77" fmla="*/ 4344399 h 5364921"/>
              <a:gd name="connsiteX78" fmla="*/ 3300072 w 4048838"/>
              <a:gd name="connsiteY78" fmla="*/ 4430348 h 5364921"/>
              <a:gd name="connsiteX79" fmla="*/ 3299821 w 4048838"/>
              <a:gd name="connsiteY79" fmla="*/ 4431771 h 5364921"/>
              <a:gd name="connsiteX80" fmla="*/ 3299821 w 4048838"/>
              <a:gd name="connsiteY80" fmla="*/ 4700096 h 5364921"/>
              <a:gd name="connsiteX81" fmla="*/ 3170794 w 4048838"/>
              <a:gd name="connsiteY81" fmla="*/ 4829123 h 5364921"/>
              <a:gd name="connsiteX82" fmla="*/ 3170795 w 4048838"/>
              <a:gd name="connsiteY82" fmla="*/ 4829122 h 5364921"/>
              <a:gd name="connsiteX83" fmla="*/ 3041768 w 4048838"/>
              <a:gd name="connsiteY83" fmla="*/ 4700095 h 5364921"/>
              <a:gd name="connsiteX84" fmla="*/ 3041768 w 4048838"/>
              <a:gd name="connsiteY84" fmla="*/ 4420076 h 5364921"/>
              <a:gd name="connsiteX85" fmla="*/ 3039765 w 4048838"/>
              <a:gd name="connsiteY85" fmla="*/ 4408725 h 5364921"/>
              <a:gd name="connsiteX86" fmla="*/ 2940036 w 4048838"/>
              <a:gd name="connsiteY86" fmla="*/ 4322776 h 5364921"/>
              <a:gd name="connsiteX87" fmla="*/ 2916556 w 4048838"/>
              <a:gd name="connsiteY87" fmla="*/ 4320409 h 5364921"/>
              <a:gd name="connsiteX88" fmla="*/ 2916556 w 4048838"/>
              <a:gd name="connsiteY88" fmla="*/ 4319671 h 5364921"/>
              <a:gd name="connsiteX89" fmla="*/ 2868486 w 4048838"/>
              <a:gd name="connsiteY89" fmla="*/ 4309967 h 5364921"/>
              <a:gd name="connsiteX90" fmla="*/ 2789683 w 4048838"/>
              <a:gd name="connsiteY90" fmla="*/ 4191079 h 5364921"/>
              <a:gd name="connsiteX91" fmla="*/ 2789683 w 4048838"/>
              <a:gd name="connsiteY91" fmla="*/ 4100949 h 5364921"/>
              <a:gd name="connsiteX92" fmla="*/ 2781294 w 4048838"/>
              <a:gd name="connsiteY92" fmla="*/ 4059399 h 5364921"/>
              <a:gd name="connsiteX93" fmla="*/ 2662407 w 4048838"/>
              <a:gd name="connsiteY93" fmla="*/ 3980595 h 5364921"/>
              <a:gd name="connsiteX94" fmla="*/ 2543520 w 4048838"/>
              <a:gd name="connsiteY94" fmla="*/ 4059399 h 5364921"/>
              <a:gd name="connsiteX95" fmla="*/ 2541330 w 4048838"/>
              <a:gd name="connsiteY95" fmla="*/ 4070243 h 5364921"/>
              <a:gd name="connsiteX96" fmla="*/ 2541330 w 4048838"/>
              <a:gd name="connsiteY96" fmla="*/ 4311113 h 5364921"/>
              <a:gd name="connsiteX97" fmla="*/ 2462527 w 4048838"/>
              <a:gd name="connsiteY97" fmla="*/ 4430001 h 5364921"/>
              <a:gd name="connsiteX98" fmla="*/ 2414457 w 4048838"/>
              <a:gd name="connsiteY98" fmla="*/ 4439705 h 5364921"/>
              <a:gd name="connsiteX99" fmla="*/ 2414457 w 4048838"/>
              <a:gd name="connsiteY99" fmla="*/ 4440443 h 5364921"/>
              <a:gd name="connsiteX100" fmla="*/ 2390977 w 4048838"/>
              <a:gd name="connsiteY100" fmla="*/ 4442810 h 5364921"/>
              <a:gd name="connsiteX101" fmla="*/ 2291248 w 4048838"/>
              <a:gd name="connsiteY101" fmla="*/ 4528759 h 5364921"/>
              <a:gd name="connsiteX102" fmla="*/ 2290996 w 4048838"/>
              <a:gd name="connsiteY102" fmla="*/ 4530188 h 5364921"/>
              <a:gd name="connsiteX103" fmla="*/ 2290996 w 4048838"/>
              <a:gd name="connsiteY103" fmla="*/ 4634829 h 5364921"/>
              <a:gd name="connsiteX104" fmla="*/ 2161969 w 4048838"/>
              <a:gd name="connsiteY104" fmla="*/ 4763856 h 5364921"/>
              <a:gd name="connsiteX105" fmla="*/ 2161970 w 4048838"/>
              <a:gd name="connsiteY105" fmla="*/ 4763855 h 5364921"/>
              <a:gd name="connsiteX106" fmla="*/ 2032943 w 4048838"/>
              <a:gd name="connsiteY106" fmla="*/ 4634828 h 5364921"/>
              <a:gd name="connsiteX107" fmla="*/ 2032943 w 4048838"/>
              <a:gd name="connsiteY107" fmla="*/ 2080334 h 5364921"/>
              <a:gd name="connsiteX108" fmla="*/ 2032942 w 4048838"/>
              <a:gd name="connsiteY108" fmla="*/ 4651351 h 5364921"/>
              <a:gd name="connsiteX109" fmla="*/ 2022804 w 4048838"/>
              <a:gd name="connsiteY109" fmla="*/ 4601132 h 5364921"/>
              <a:gd name="connsiteX110" fmla="*/ 1903916 w 4048838"/>
              <a:gd name="connsiteY110" fmla="*/ 4522328 h 5364921"/>
              <a:gd name="connsiteX111" fmla="*/ 1785029 w 4048838"/>
              <a:gd name="connsiteY111" fmla="*/ 4601132 h 5364921"/>
              <a:gd name="connsiteX112" fmla="*/ 1775265 w 4048838"/>
              <a:gd name="connsiteY112" fmla="*/ 4649492 h 5364921"/>
              <a:gd name="connsiteX113" fmla="*/ 1775265 w 4048838"/>
              <a:gd name="connsiteY113" fmla="*/ 5235894 h 5364921"/>
              <a:gd name="connsiteX114" fmla="*/ 1646238 w 4048838"/>
              <a:gd name="connsiteY114" fmla="*/ 5364921 h 5364921"/>
              <a:gd name="connsiteX115" fmla="*/ 1646239 w 4048838"/>
              <a:gd name="connsiteY115" fmla="*/ 5364920 h 5364921"/>
              <a:gd name="connsiteX116" fmla="*/ 1517212 w 4048838"/>
              <a:gd name="connsiteY116" fmla="*/ 5235893 h 5364921"/>
              <a:gd name="connsiteX117" fmla="*/ 1517212 w 4048838"/>
              <a:gd name="connsiteY117" fmla="*/ 2080334 h 5364921"/>
              <a:gd name="connsiteX118" fmla="*/ 1517211 w 4048838"/>
              <a:gd name="connsiteY118" fmla="*/ 4338931 h 5364921"/>
              <a:gd name="connsiteX119" fmla="*/ 1507073 w 4048838"/>
              <a:gd name="connsiteY119" fmla="*/ 4288712 h 5364921"/>
              <a:gd name="connsiteX120" fmla="*/ 1388185 w 4048838"/>
              <a:gd name="connsiteY120" fmla="*/ 4209908 h 5364921"/>
              <a:gd name="connsiteX121" fmla="*/ 1269298 w 4048838"/>
              <a:gd name="connsiteY121" fmla="*/ 4288712 h 5364921"/>
              <a:gd name="connsiteX122" fmla="*/ 1265700 w 4048838"/>
              <a:gd name="connsiteY122" fmla="*/ 4306531 h 5364921"/>
              <a:gd name="connsiteX123" fmla="*/ 1265700 w 4048838"/>
              <a:gd name="connsiteY123" fmla="*/ 4615477 h 5364921"/>
              <a:gd name="connsiteX124" fmla="*/ 1136673 w 4048838"/>
              <a:gd name="connsiteY124" fmla="*/ 4744504 h 5364921"/>
              <a:gd name="connsiteX125" fmla="*/ 1136674 w 4048838"/>
              <a:gd name="connsiteY125" fmla="*/ 4744503 h 5364921"/>
              <a:gd name="connsiteX126" fmla="*/ 1007647 w 4048838"/>
              <a:gd name="connsiteY126" fmla="*/ 4615476 h 5364921"/>
              <a:gd name="connsiteX127" fmla="*/ 1007647 w 4048838"/>
              <a:gd name="connsiteY127" fmla="*/ 4568738 h 5364921"/>
              <a:gd name="connsiteX128" fmla="*/ 988978 w 4048838"/>
              <a:gd name="connsiteY128" fmla="*/ 4536196 h 5364921"/>
              <a:gd name="connsiteX129" fmla="*/ 911913 w 4048838"/>
              <a:gd name="connsiteY129" fmla="*/ 4489752 h 5364921"/>
              <a:gd name="connsiteX130" fmla="*/ 888433 w 4048838"/>
              <a:gd name="connsiteY130" fmla="*/ 4487385 h 5364921"/>
              <a:gd name="connsiteX131" fmla="*/ 888433 w 4048838"/>
              <a:gd name="connsiteY131" fmla="*/ 4486647 h 5364921"/>
              <a:gd name="connsiteX132" fmla="*/ 840363 w 4048838"/>
              <a:gd name="connsiteY132" fmla="*/ 4476943 h 5364921"/>
              <a:gd name="connsiteX133" fmla="*/ 761560 w 4048838"/>
              <a:gd name="connsiteY133" fmla="*/ 4358055 h 5364921"/>
              <a:gd name="connsiteX134" fmla="*/ 761560 w 4048838"/>
              <a:gd name="connsiteY134" fmla="*/ 4244071 h 5364921"/>
              <a:gd name="connsiteX135" fmla="*/ 753171 w 4048838"/>
              <a:gd name="connsiteY135" fmla="*/ 4202521 h 5364921"/>
              <a:gd name="connsiteX136" fmla="*/ 634284 w 4048838"/>
              <a:gd name="connsiteY136" fmla="*/ 4123717 h 5364921"/>
              <a:gd name="connsiteX137" fmla="*/ 515397 w 4048838"/>
              <a:gd name="connsiteY137" fmla="*/ 4202521 h 5364921"/>
              <a:gd name="connsiteX138" fmla="*/ 513207 w 4048838"/>
              <a:gd name="connsiteY138" fmla="*/ 4213366 h 5364921"/>
              <a:gd name="connsiteX139" fmla="*/ 513207 w 4048838"/>
              <a:gd name="connsiteY139" fmla="*/ 4366769 h 5364921"/>
              <a:gd name="connsiteX140" fmla="*/ 434404 w 4048838"/>
              <a:gd name="connsiteY140" fmla="*/ 4485657 h 5364921"/>
              <a:gd name="connsiteX141" fmla="*/ 386334 w 4048838"/>
              <a:gd name="connsiteY141" fmla="*/ 4495361 h 5364921"/>
              <a:gd name="connsiteX142" fmla="*/ 386334 w 4048838"/>
              <a:gd name="connsiteY142" fmla="*/ 4496099 h 5364921"/>
              <a:gd name="connsiteX143" fmla="*/ 362854 w 4048838"/>
              <a:gd name="connsiteY143" fmla="*/ 4498466 h 5364921"/>
              <a:gd name="connsiteX144" fmla="*/ 263125 w 4048838"/>
              <a:gd name="connsiteY144" fmla="*/ 4584415 h 5364921"/>
              <a:gd name="connsiteX145" fmla="*/ 260921 w 4048838"/>
              <a:gd name="connsiteY145" fmla="*/ 4596905 h 5364921"/>
              <a:gd name="connsiteX146" fmla="*/ 260921 w 4048838"/>
              <a:gd name="connsiteY146" fmla="*/ 4730813 h 5364921"/>
              <a:gd name="connsiteX147" fmla="*/ 131894 w 4048838"/>
              <a:gd name="connsiteY147" fmla="*/ 4859840 h 5364921"/>
              <a:gd name="connsiteX148" fmla="*/ 131895 w 4048838"/>
              <a:gd name="connsiteY148" fmla="*/ 4859839 h 5364921"/>
              <a:gd name="connsiteX149" fmla="*/ 2868 w 4048838"/>
              <a:gd name="connsiteY149" fmla="*/ 4730812 h 5364921"/>
              <a:gd name="connsiteX150" fmla="*/ 2868 w 4048838"/>
              <a:gd name="connsiteY150" fmla="*/ 4365558 h 5364921"/>
              <a:gd name="connsiteX151" fmla="*/ 664 w 4048838"/>
              <a:gd name="connsiteY151" fmla="*/ 4353068 h 5364921"/>
              <a:gd name="connsiteX152" fmla="*/ 0 w 4048838"/>
              <a:gd name="connsiteY152" fmla="*/ 4351789 h 5364921"/>
              <a:gd name="connsiteX153" fmla="*/ 0 w 4048838"/>
              <a:gd name="connsiteY153" fmla="*/ 858029 h 5364921"/>
              <a:gd name="connsiteX154" fmla="*/ 90123 w 4048838"/>
              <a:gd name="connsiteY154" fmla="*/ 858029 h 5364921"/>
              <a:gd name="connsiteX155" fmla="*/ 134300 w 4048838"/>
              <a:gd name="connsiteY155" fmla="*/ 866947 h 5364921"/>
              <a:gd name="connsiteX156" fmla="*/ 134300 w 4048838"/>
              <a:gd name="connsiteY156" fmla="*/ 867685 h 5364921"/>
              <a:gd name="connsiteX157" fmla="*/ 157780 w 4048838"/>
              <a:gd name="connsiteY157" fmla="*/ 870052 h 5364921"/>
              <a:gd name="connsiteX158" fmla="*/ 257509 w 4048838"/>
              <a:gd name="connsiteY158" fmla="*/ 956001 h 5364921"/>
              <a:gd name="connsiteX159" fmla="*/ 257760 w 4048838"/>
              <a:gd name="connsiteY159" fmla="*/ 957424 h 5364921"/>
              <a:gd name="connsiteX160" fmla="*/ 257760 w 4048838"/>
              <a:gd name="connsiteY160" fmla="*/ 1225749 h 5364921"/>
              <a:gd name="connsiteX161" fmla="*/ 386787 w 4048838"/>
              <a:gd name="connsiteY161" fmla="*/ 1354776 h 5364921"/>
              <a:gd name="connsiteX162" fmla="*/ 386786 w 4048838"/>
              <a:gd name="connsiteY162" fmla="*/ 1354775 h 5364921"/>
              <a:gd name="connsiteX163" fmla="*/ 515813 w 4048838"/>
              <a:gd name="connsiteY163" fmla="*/ 1225748 h 5364921"/>
              <a:gd name="connsiteX164" fmla="*/ 515813 w 4048838"/>
              <a:gd name="connsiteY164" fmla="*/ 945729 h 5364921"/>
              <a:gd name="connsiteX165" fmla="*/ 517816 w 4048838"/>
              <a:gd name="connsiteY165" fmla="*/ 934378 h 5364921"/>
              <a:gd name="connsiteX166" fmla="*/ 617545 w 4048838"/>
              <a:gd name="connsiteY166" fmla="*/ 848429 h 5364921"/>
              <a:gd name="connsiteX167" fmla="*/ 641025 w 4048838"/>
              <a:gd name="connsiteY167" fmla="*/ 846062 h 5364921"/>
              <a:gd name="connsiteX168" fmla="*/ 641025 w 4048838"/>
              <a:gd name="connsiteY168" fmla="*/ 845324 h 5364921"/>
              <a:gd name="connsiteX169" fmla="*/ 689095 w 4048838"/>
              <a:gd name="connsiteY169" fmla="*/ 835620 h 5364921"/>
              <a:gd name="connsiteX170" fmla="*/ 767898 w 4048838"/>
              <a:gd name="connsiteY170" fmla="*/ 716732 h 5364921"/>
              <a:gd name="connsiteX171" fmla="*/ 767898 w 4048838"/>
              <a:gd name="connsiteY171" fmla="*/ 626602 h 5364921"/>
              <a:gd name="connsiteX172" fmla="*/ 776287 w 4048838"/>
              <a:gd name="connsiteY172" fmla="*/ 585052 h 5364921"/>
              <a:gd name="connsiteX173" fmla="*/ 895174 w 4048838"/>
              <a:gd name="connsiteY173" fmla="*/ 506248 h 5364921"/>
              <a:gd name="connsiteX174" fmla="*/ 1014061 w 4048838"/>
              <a:gd name="connsiteY174" fmla="*/ 585052 h 5364921"/>
              <a:gd name="connsiteX175" fmla="*/ 1016251 w 4048838"/>
              <a:gd name="connsiteY175" fmla="*/ 595896 h 5364921"/>
              <a:gd name="connsiteX176" fmla="*/ 1016251 w 4048838"/>
              <a:gd name="connsiteY176" fmla="*/ 836766 h 5364921"/>
              <a:gd name="connsiteX177" fmla="*/ 1095054 w 4048838"/>
              <a:gd name="connsiteY177" fmla="*/ 955654 h 5364921"/>
              <a:gd name="connsiteX178" fmla="*/ 1143124 w 4048838"/>
              <a:gd name="connsiteY178" fmla="*/ 965358 h 5364921"/>
              <a:gd name="connsiteX179" fmla="*/ 1143124 w 4048838"/>
              <a:gd name="connsiteY179" fmla="*/ 966096 h 5364921"/>
              <a:gd name="connsiteX180" fmla="*/ 1166604 w 4048838"/>
              <a:gd name="connsiteY180" fmla="*/ 968463 h 5364921"/>
              <a:gd name="connsiteX181" fmla="*/ 1266333 w 4048838"/>
              <a:gd name="connsiteY181" fmla="*/ 1054412 h 5364921"/>
              <a:gd name="connsiteX182" fmla="*/ 1266585 w 4048838"/>
              <a:gd name="connsiteY182" fmla="*/ 1055841 h 5364921"/>
              <a:gd name="connsiteX183" fmla="*/ 1266585 w 4048838"/>
              <a:gd name="connsiteY183" fmla="*/ 1160482 h 5364921"/>
              <a:gd name="connsiteX184" fmla="*/ 1395612 w 4048838"/>
              <a:gd name="connsiteY184" fmla="*/ 1289509 h 5364921"/>
              <a:gd name="connsiteX185" fmla="*/ 1395611 w 4048838"/>
              <a:gd name="connsiteY185" fmla="*/ 1289508 h 5364921"/>
              <a:gd name="connsiteX186" fmla="*/ 1524638 w 4048838"/>
              <a:gd name="connsiteY186" fmla="*/ 1160481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70 w 4048838"/>
              <a:gd name="connsiteY12" fmla="*/ 864584 h 5364921"/>
              <a:gd name="connsiteX13" fmla="*/ 2050508 w 4048838"/>
              <a:gd name="connsiteY13" fmla="*/ 814365 h 5364921"/>
              <a:gd name="connsiteX14" fmla="*/ 2169396 w 4048838"/>
              <a:gd name="connsiteY14" fmla="*/ 735561 h 5364921"/>
              <a:gd name="connsiteX15" fmla="*/ 2288283 w 4048838"/>
              <a:gd name="connsiteY15" fmla="*/ 814365 h 5364921"/>
              <a:gd name="connsiteX16" fmla="*/ 2291881 w 4048838"/>
              <a:gd name="connsiteY16" fmla="*/ 832184 h 5364921"/>
              <a:gd name="connsiteX17" fmla="*/ 2291881 w 4048838"/>
              <a:gd name="connsiteY17" fmla="*/ 1141130 h 5364921"/>
              <a:gd name="connsiteX18" fmla="*/ 2420908 w 4048838"/>
              <a:gd name="connsiteY18" fmla="*/ 1270157 h 5364921"/>
              <a:gd name="connsiteX19" fmla="*/ 2420907 w 4048838"/>
              <a:gd name="connsiteY19" fmla="*/ 1270156 h 5364921"/>
              <a:gd name="connsiteX20" fmla="*/ 2549934 w 4048838"/>
              <a:gd name="connsiteY20" fmla="*/ 1141129 h 5364921"/>
              <a:gd name="connsiteX21" fmla="*/ 2549934 w 4048838"/>
              <a:gd name="connsiteY21" fmla="*/ 1094391 h 5364921"/>
              <a:gd name="connsiteX22" fmla="*/ 2568603 w 4048838"/>
              <a:gd name="connsiteY22" fmla="*/ 1061849 h 5364921"/>
              <a:gd name="connsiteX23" fmla="*/ 2645668 w 4048838"/>
              <a:gd name="connsiteY23" fmla="*/ 1015405 h 5364921"/>
              <a:gd name="connsiteX24" fmla="*/ 2669148 w 4048838"/>
              <a:gd name="connsiteY24" fmla="*/ 1013038 h 5364921"/>
              <a:gd name="connsiteX25" fmla="*/ 2669148 w 4048838"/>
              <a:gd name="connsiteY25" fmla="*/ 1012300 h 5364921"/>
              <a:gd name="connsiteX26" fmla="*/ 2717218 w 4048838"/>
              <a:gd name="connsiteY26" fmla="*/ 1002596 h 5364921"/>
              <a:gd name="connsiteX27" fmla="*/ 2796021 w 4048838"/>
              <a:gd name="connsiteY27" fmla="*/ 883708 h 5364921"/>
              <a:gd name="connsiteX28" fmla="*/ 2796021 w 4048838"/>
              <a:gd name="connsiteY28" fmla="*/ 769724 h 5364921"/>
              <a:gd name="connsiteX29" fmla="*/ 2804410 w 4048838"/>
              <a:gd name="connsiteY29" fmla="*/ 728174 h 5364921"/>
              <a:gd name="connsiteX30" fmla="*/ 2923297 w 4048838"/>
              <a:gd name="connsiteY30" fmla="*/ 649370 h 5364921"/>
              <a:gd name="connsiteX31" fmla="*/ 3042184 w 4048838"/>
              <a:gd name="connsiteY31" fmla="*/ 728174 h 5364921"/>
              <a:gd name="connsiteX32" fmla="*/ 3044374 w 4048838"/>
              <a:gd name="connsiteY32" fmla="*/ 739019 h 5364921"/>
              <a:gd name="connsiteX33" fmla="*/ 3044374 w 4048838"/>
              <a:gd name="connsiteY33" fmla="*/ 892422 h 5364921"/>
              <a:gd name="connsiteX34" fmla="*/ 3123177 w 4048838"/>
              <a:gd name="connsiteY34" fmla="*/ 1011310 h 5364921"/>
              <a:gd name="connsiteX35" fmla="*/ 3171247 w 4048838"/>
              <a:gd name="connsiteY35" fmla="*/ 1021014 h 5364921"/>
              <a:gd name="connsiteX36" fmla="*/ 3171247 w 4048838"/>
              <a:gd name="connsiteY36" fmla="*/ 1021752 h 5364921"/>
              <a:gd name="connsiteX37" fmla="*/ 3194727 w 4048838"/>
              <a:gd name="connsiteY37" fmla="*/ 1024119 h 5364921"/>
              <a:gd name="connsiteX38" fmla="*/ 3294455 w 4048838"/>
              <a:gd name="connsiteY38" fmla="*/ 1110068 h 5364921"/>
              <a:gd name="connsiteX39" fmla="*/ 3296659 w 4048838"/>
              <a:gd name="connsiteY39" fmla="*/ 1122558 h 5364921"/>
              <a:gd name="connsiteX40" fmla="*/ 3296659 w 4048838"/>
              <a:gd name="connsiteY40" fmla="*/ 1256466 h 5364921"/>
              <a:gd name="connsiteX41" fmla="*/ 3425686 w 4048838"/>
              <a:gd name="connsiteY41" fmla="*/ 1385493 h 5364921"/>
              <a:gd name="connsiteX42" fmla="*/ 3425685 w 4048838"/>
              <a:gd name="connsiteY42" fmla="*/ 1385492 h 5364921"/>
              <a:gd name="connsiteX43" fmla="*/ 3554712 w 4048838"/>
              <a:gd name="connsiteY43" fmla="*/ 1256465 h 5364921"/>
              <a:gd name="connsiteX44" fmla="*/ 3554712 w 4048838"/>
              <a:gd name="connsiteY44" fmla="*/ 891211 h 5364921"/>
              <a:gd name="connsiteX45" fmla="*/ 3556916 w 4048838"/>
              <a:gd name="connsiteY45" fmla="*/ 878721 h 5364921"/>
              <a:gd name="connsiteX46" fmla="*/ 3656645 w 4048838"/>
              <a:gd name="connsiteY46" fmla="*/ 792772 h 5364921"/>
              <a:gd name="connsiteX47" fmla="*/ 3680125 w 4048838"/>
              <a:gd name="connsiteY47" fmla="*/ 790405 h 5364921"/>
              <a:gd name="connsiteX48" fmla="*/ 3680125 w 4048838"/>
              <a:gd name="connsiteY48" fmla="*/ 789667 h 5364921"/>
              <a:gd name="connsiteX49" fmla="*/ 3728195 w 4048838"/>
              <a:gd name="connsiteY49" fmla="*/ 779963 h 5364921"/>
              <a:gd name="connsiteX50" fmla="*/ 3806998 w 4048838"/>
              <a:gd name="connsiteY50" fmla="*/ 661075 h 5364921"/>
              <a:gd name="connsiteX51" fmla="*/ 3806998 w 4048838"/>
              <a:gd name="connsiteY51" fmla="*/ 284700 h 5364921"/>
              <a:gd name="connsiteX52" fmla="*/ 3815387 w 4048838"/>
              <a:gd name="connsiteY52" fmla="*/ 243150 h 5364921"/>
              <a:gd name="connsiteX53" fmla="*/ 3934274 w 4048838"/>
              <a:gd name="connsiteY53" fmla="*/ 164346 h 5364921"/>
              <a:gd name="connsiteX54" fmla="*/ 4033837 w 4048838"/>
              <a:gd name="connsiteY54" fmla="*/ 211300 h 5364921"/>
              <a:gd name="connsiteX55" fmla="*/ 4047851 w 4048838"/>
              <a:gd name="connsiteY55" fmla="*/ 234398 h 5364921"/>
              <a:gd name="connsiteX56" fmla="*/ 4047851 w 4048838"/>
              <a:gd name="connsiteY56" fmla="*/ 2080334 h 5364921"/>
              <a:gd name="connsiteX57" fmla="*/ 4048838 w 4048838"/>
              <a:gd name="connsiteY57" fmla="*/ 2080334 h 5364921"/>
              <a:gd name="connsiteX58" fmla="*/ 4048838 w 4048838"/>
              <a:gd name="connsiteY58" fmla="*/ 3156804 h 5364921"/>
              <a:gd name="connsiteX59" fmla="*/ 3970035 w 4048838"/>
              <a:gd name="connsiteY59" fmla="*/ 3275692 h 5364921"/>
              <a:gd name="connsiteX60" fmla="*/ 3921965 w 4048838"/>
              <a:gd name="connsiteY60" fmla="*/ 3285396 h 5364921"/>
              <a:gd name="connsiteX61" fmla="*/ 3921965 w 4048838"/>
              <a:gd name="connsiteY61" fmla="*/ 3286134 h 5364921"/>
              <a:gd name="connsiteX62" fmla="*/ 3898485 w 4048838"/>
              <a:gd name="connsiteY62" fmla="*/ 3288501 h 5364921"/>
              <a:gd name="connsiteX63" fmla="*/ 3821421 w 4048838"/>
              <a:gd name="connsiteY63" fmla="*/ 3334945 h 5364921"/>
              <a:gd name="connsiteX64" fmla="*/ 3800256 w 4048838"/>
              <a:gd name="connsiteY64" fmla="*/ 3371836 h 5364921"/>
              <a:gd name="connsiteX65" fmla="*/ 3800256 w 4048838"/>
              <a:gd name="connsiteY65" fmla="*/ 3435150 h 5364921"/>
              <a:gd name="connsiteX66" fmla="*/ 3721453 w 4048838"/>
              <a:gd name="connsiteY66" fmla="*/ 3554038 h 5364921"/>
              <a:gd name="connsiteX67" fmla="*/ 3673383 w 4048838"/>
              <a:gd name="connsiteY67" fmla="*/ 3563742 h 5364921"/>
              <a:gd name="connsiteX68" fmla="*/ 3673383 w 4048838"/>
              <a:gd name="connsiteY68" fmla="*/ 3564480 h 5364921"/>
              <a:gd name="connsiteX69" fmla="*/ 3649903 w 4048838"/>
              <a:gd name="connsiteY69" fmla="*/ 3566847 h 5364921"/>
              <a:gd name="connsiteX70" fmla="*/ 3550174 w 4048838"/>
              <a:gd name="connsiteY70" fmla="*/ 3652796 h 5364921"/>
              <a:gd name="connsiteX71" fmla="*/ 3550154 w 4048838"/>
              <a:gd name="connsiteY71" fmla="*/ 3652909 h 5364921"/>
              <a:gd name="connsiteX72" fmla="*/ 3550154 w 4048838"/>
              <a:gd name="connsiteY72" fmla="*/ 4212702 h 5364921"/>
              <a:gd name="connsiteX73" fmla="*/ 3471351 w 4048838"/>
              <a:gd name="connsiteY73" fmla="*/ 4331590 h 5364921"/>
              <a:gd name="connsiteX74" fmla="*/ 3423281 w 4048838"/>
              <a:gd name="connsiteY74" fmla="*/ 4341294 h 5364921"/>
              <a:gd name="connsiteX75" fmla="*/ 3423281 w 4048838"/>
              <a:gd name="connsiteY75" fmla="*/ 4342032 h 5364921"/>
              <a:gd name="connsiteX76" fmla="*/ 3399801 w 4048838"/>
              <a:gd name="connsiteY76" fmla="*/ 4344399 h 5364921"/>
              <a:gd name="connsiteX77" fmla="*/ 3300072 w 4048838"/>
              <a:gd name="connsiteY77" fmla="*/ 4430348 h 5364921"/>
              <a:gd name="connsiteX78" fmla="*/ 3299821 w 4048838"/>
              <a:gd name="connsiteY78" fmla="*/ 4431771 h 5364921"/>
              <a:gd name="connsiteX79" fmla="*/ 3299821 w 4048838"/>
              <a:gd name="connsiteY79" fmla="*/ 4700096 h 5364921"/>
              <a:gd name="connsiteX80" fmla="*/ 3170794 w 4048838"/>
              <a:gd name="connsiteY80" fmla="*/ 4829123 h 5364921"/>
              <a:gd name="connsiteX81" fmla="*/ 3170795 w 4048838"/>
              <a:gd name="connsiteY81" fmla="*/ 4829122 h 5364921"/>
              <a:gd name="connsiteX82" fmla="*/ 3041768 w 4048838"/>
              <a:gd name="connsiteY82" fmla="*/ 4700095 h 5364921"/>
              <a:gd name="connsiteX83" fmla="*/ 3041768 w 4048838"/>
              <a:gd name="connsiteY83" fmla="*/ 4420076 h 5364921"/>
              <a:gd name="connsiteX84" fmla="*/ 3039765 w 4048838"/>
              <a:gd name="connsiteY84" fmla="*/ 4408725 h 5364921"/>
              <a:gd name="connsiteX85" fmla="*/ 2940036 w 4048838"/>
              <a:gd name="connsiteY85" fmla="*/ 4322776 h 5364921"/>
              <a:gd name="connsiteX86" fmla="*/ 2916556 w 4048838"/>
              <a:gd name="connsiteY86" fmla="*/ 4320409 h 5364921"/>
              <a:gd name="connsiteX87" fmla="*/ 2916556 w 4048838"/>
              <a:gd name="connsiteY87" fmla="*/ 4319671 h 5364921"/>
              <a:gd name="connsiteX88" fmla="*/ 2868486 w 4048838"/>
              <a:gd name="connsiteY88" fmla="*/ 4309967 h 5364921"/>
              <a:gd name="connsiteX89" fmla="*/ 2789683 w 4048838"/>
              <a:gd name="connsiteY89" fmla="*/ 4191079 h 5364921"/>
              <a:gd name="connsiteX90" fmla="*/ 2789683 w 4048838"/>
              <a:gd name="connsiteY90" fmla="*/ 4100949 h 5364921"/>
              <a:gd name="connsiteX91" fmla="*/ 2781294 w 4048838"/>
              <a:gd name="connsiteY91" fmla="*/ 4059399 h 5364921"/>
              <a:gd name="connsiteX92" fmla="*/ 2662407 w 4048838"/>
              <a:gd name="connsiteY92" fmla="*/ 3980595 h 5364921"/>
              <a:gd name="connsiteX93" fmla="*/ 2543520 w 4048838"/>
              <a:gd name="connsiteY93" fmla="*/ 4059399 h 5364921"/>
              <a:gd name="connsiteX94" fmla="*/ 2541330 w 4048838"/>
              <a:gd name="connsiteY94" fmla="*/ 4070243 h 5364921"/>
              <a:gd name="connsiteX95" fmla="*/ 2541330 w 4048838"/>
              <a:gd name="connsiteY95" fmla="*/ 4311113 h 5364921"/>
              <a:gd name="connsiteX96" fmla="*/ 2462527 w 4048838"/>
              <a:gd name="connsiteY96" fmla="*/ 4430001 h 5364921"/>
              <a:gd name="connsiteX97" fmla="*/ 2414457 w 4048838"/>
              <a:gd name="connsiteY97" fmla="*/ 4439705 h 5364921"/>
              <a:gd name="connsiteX98" fmla="*/ 2414457 w 4048838"/>
              <a:gd name="connsiteY98" fmla="*/ 4440443 h 5364921"/>
              <a:gd name="connsiteX99" fmla="*/ 2390977 w 4048838"/>
              <a:gd name="connsiteY99" fmla="*/ 4442810 h 5364921"/>
              <a:gd name="connsiteX100" fmla="*/ 2291248 w 4048838"/>
              <a:gd name="connsiteY100" fmla="*/ 4528759 h 5364921"/>
              <a:gd name="connsiteX101" fmla="*/ 2290996 w 4048838"/>
              <a:gd name="connsiteY101" fmla="*/ 4530188 h 5364921"/>
              <a:gd name="connsiteX102" fmla="*/ 2290996 w 4048838"/>
              <a:gd name="connsiteY102" fmla="*/ 4634829 h 5364921"/>
              <a:gd name="connsiteX103" fmla="*/ 2161969 w 4048838"/>
              <a:gd name="connsiteY103" fmla="*/ 4763856 h 5364921"/>
              <a:gd name="connsiteX104" fmla="*/ 2161970 w 4048838"/>
              <a:gd name="connsiteY104" fmla="*/ 4763855 h 5364921"/>
              <a:gd name="connsiteX105" fmla="*/ 2032943 w 4048838"/>
              <a:gd name="connsiteY105" fmla="*/ 4634828 h 5364921"/>
              <a:gd name="connsiteX106" fmla="*/ 2032943 w 4048838"/>
              <a:gd name="connsiteY106" fmla="*/ 2080334 h 5364921"/>
              <a:gd name="connsiteX107" fmla="*/ 2032942 w 4048838"/>
              <a:gd name="connsiteY107" fmla="*/ 4651351 h 5364921"/>
              <a:gd name="connsiteX108" fmla="*/ 2022804 w 4048838"/>
              <a:gd name="connsiteY108" fmla="*/ 4601132 h 5364921"/>
              <a:gd name="connsiteX109" fmla="*/ 1903916 w 4048838"/>
              <a:gd name="connsiteY109" fmla="*/ 4522328 h 5364921"/>
              <a:gd name="connsiteX110" fmla="*/ 1785029 w 4048838"/>
              <a:gd name="connsiteY110" fmla="*/ 4601132 h 5364921"/>
              <a:gd name="connsiteX111" fmla="*/ 1775265 w 4048838"/>
              <a:gd name="connsiteY111" fmla="*/ 4649492 h 5364921"/>
              <a:gd name="connsiteX112" fmla="*/ 1775265 w 4048838"/>
              <a:gd name="connsiteY112" fmla="*/ 5235894 h 5364921"/>
              <a:gd name="connsiteX113" fmla="*/ 1646238 w 4048838"/>
              <a:gd name="connsiteY113" fmla="*/ 5364921 h 5364921"/>
              <a:gd name="connsiteX114" fmla="*/ 1646239 w 4048838"/>
              <a:gd name="connsiteY114" fmla="*/ 5364920 h 5364921"/>
              <a:gd name="connsiteX115" fmla="*/ 1517212 w 4048838"/>
              <a:gd name="connsiteY115" fmla="*/ 5235893 h 5364921"/>
              <a:gd name="connsiteX116" fmla="*/ 1517212 w 4048838"/>
              <a:gd name="connsiteY116" fmla="*/ 2080334 h 5364921"/>
              <a:gd name="connsiteX117" fmla="*/ 1517211 w 4048838"/>
              <a:gd name="connsiteY117" fmla="*/ 4338931 h 5364921"/>
              <a:gd name="connsiteX118" fmla="*/ 1507073 w 4048838"/>
              <a:gd name="connsiteY118" fmla="*/ 4288712 h 5364921"/>
              <a:gd name="connsiteX119" fmla="*/ 1388185 w 4048838"/>
              <a:gd name="connsiteY119" fmla="*/ 4209908 h 5364921"/>
              <a:gd name="connsiteX120" fmla="*/ 1269298 w 4048838"/>
              <a:gd name="connsiteY120" fmla="*/ 4288712 h 5364921"/>
              <a:gd name="connsiteX121" fmla="*/ 1265700 w 4048838"/>
              <a:gd name="connsiteY121" fmla="*/ 4306531 h 5364921"/>
              <a:gd name="connsiteX122" fmla="*/ 1265700 w 4048838"/>
              <a:gd name="connsiteY122" fmla="*/ 4615477 h 5364921"/>
              <a:gd name="connsiteX123" fmla="*/ 1136673 w 4048838"/>
              <a:gd name="connsiteY123" fmla="*/ 4744504 h 5364921"/>
              <a:gd name="connsiteX124" fmla="*/ 1136674 w 4048838"/>
              <a:gd name="connsiteY124" fmla="*/ 4744503 h 5364921"/>
              <a:gd name="connsiteX125" fmla="*/ 1007647 w 4048838"/>
              <a:gd name="connsiteY125" fmla="*/ 4615476 h 5364921"/>
              <a:gd name="connsiteX126" fmla="*/ 1007647 w 4048838"/>
              <a:gd name="connsiteY126" fmla="*/ 4568738 h 5364921"/>
              <a:gd name="connsiteX127" fmla="*/ 988978 w 4048838"/>
              <a:gd name="connsiteY127" fmla="*/ 4536196 h 5364921"/>
              <a:gd name="connsiteX128" fmla="*/ 911913 w 4048838"/>
              <a:gd name="connsiteY128" fmla="*/ 4489752 h 5364921"/>
              <a:gd name="connsiteX129" fmla="*/ 888433 w 4048838"/>
              <a:gd name="connsiteY129" fmla="*/ 4487385 h 5364921"/>
              <a:gd name="connsiteX130" fmla="*/ 888433 w 4048838"/>
              <a:gd name="connsiteY130" fmla="*/ 4486647 h 5364921"/>
              <a:gd name="connsiteX131" fmla="*/ 840363 w 4048838"/>
              <a:gd name="connsiteY131" fmla="*/ 4476943 h 5364921"/>
              <a:gd name="connsiteX132" fmla="*/ 761560 w 4048838"/>
              <a:gd name="connsiteY132" fmla="*/ 4358055 h 5364921"/>
              <a:gd name="connsiteX133" fmla="*/ 761560 w 4048838"/>
              <a:gd name="connsiteY133" fmla="*/ 4244071 h 5364921"/>
              <a:gd name="connsiteX134" fmla="*/ 753171 w 4048838"/>
              <a:gd name="connsiteY134" fmla="*/ 4202521 h 5364921"/>
              <a:gd name="connsiteX135" fmla="*/ 634284 w 4048838"/>
              <a:gd name="connsiteY135" fmla="*/ 4123717 h 5364921"/>
              <a:gd name="connsiteX136" fmla="*/ 515397 w 4048838"/>
              <a:gd name="connsiteY136" fmla="*/ 4202521 h 5364921"/>
              <a:gd name="connsiteX137" fmla="*/ 513207 w 4048838"/>
              <a:gd name="connsiteY137" fmla="*/ 4213366 h 5364921"/>
              <a:gd name="connsiteX138" fmla="*/ 513207 w 4048838"/>
              <a:gd name="connsiteY138" fmla="*/ 4366769 h 5364921"/>
              <a:gd name="connsiteX139" fmla="*/ 434404 w 4048838"/>
              <a:gd name="connsiteY139" fmla="*/ 4485657 h 5364921"/>
              <a:gd name="connsiteX140" fmla="*/ 386334 w 4048838"/>
              <a:gd name="connsiteY140" fmla="*/ 4495361 h 5364921"/>
              <a:gd name="connsiteX141" fmla="*/ 386334 w 4048838"/>
              <a:gd name="connsiteY141" fmla="*/ 4496099 h 5364921"/>
              <a:gd name="connsiteX142" fmla="*/ 362854 w 4048838"/>
              <a:gd name="connsiteY142" fmla="*/ 4498466 h 5364921"/>
              <a:gd name="connsiteX143" fmla="*/ 263125 w 4048838"/>
              <a:gd name="connsiteY143" fmla="*/ 4584415 h 5364921"/>
              <a:gd name="connsiteX144" fmla="*/ 260921 w 4048838"/>
              <a:gd name="connsiteY144" fmla="*/ 4596905 h 5364921"/>
              <a:gd name="connsiteX145" fmla="*/ 260921 w 4048838"/>
              <a:gd name="connsiteY145" fmla="*/ 4730813 h 5364921"/>
              <a:gd name="connsiteX146" fmla="*/ 131894 w 4048838"/>
              <a:gd name="connsiteY146" fmla="*/ 4859840 h 5364921"/>
              <a:gd name="connsiteX147" fmla="*/ 131895 w 4048838"/>
              <a:gd name="connsiteY147" fmla="*/ 4859839 h 5364921"/>
              <a:gd name="connsiteX148" fmla="*/ 2868 w 4048838"/>
              <a:gd name="connsiteY148" fmla="*/ 4730812 h 5364921"/>
              <a:gd name="connsiteX149" fmla="*/ 2868 w 4048838"/>
              <a:gd name="connsiteY149" fmla="*/ 4365558 h 5364921"/>
              <a:gd name="connsiteX150" fmla="*/ 664 w 4048838"/>
              <a:gd name="connsiteY150" fmla="*/ 4353068 h 5364921"/>
              <a:gd name="connsiteX151" fmla="*/ 0 w 4048838"/>
              <a:gd name="connsiteY151" fmla="*/ 4351789 h 5364921"/>
              <a:gd name="connsiteX152" fmla="*/ 0 w 4048838"/>
              <a:gd name="connsiteY152" fmla="*/ 858029 h 5364921"/>
              <a:gd name="connsiteX153" fmla="*/ 90123 w 4048838"/>
              <a:gd name="connsiteY153" fmla="*/ 858029 h 5364921"/>
              <a:gd name="connsiteX154" fmla="*/ 134300 w 4048838"/>
              <a:gd name="connsiteY154" fmla="*/ 866947 h 5364921"/>
              <a:gd name="connsiteX155" fmla="*/ 134300 w 4048838"/>
              <a:gd name="connsiteY155" fmla="*/ 867685 h 5364921"/>
              <a:gd name="connsiteX156" fmla="*/ 157780 w 4048838"/>
              <a:gd name="connsiteY156" fmla="*/ 870052 h 5364921"/>
              <a:gd name="connsiteX157" fmla="*/ 257509 w 4048838"/>
              <a:gd name="connsiteY157" fmla="*/ 956001 h 5364921"/>
              <a:gd name="connsiteX158" fmla="*/ 257760 w 4048838"/>
              <a:gd name="connsiteY158" fmla="*/ 957424 h 5364921"/>
              <a:gd name="connsiteX159" fmla="*/ 257760 w 4048838"/>
              <a:gd name="connsiteY159" fmla="*/ 1225749 h 5364921"/>
              <a:gd name="connsiteX160" fmla="*/ 386787 w 4048838"/>
              <a:gd name="connsiteY160" fmla="*/ 1354776 h 5364921"/>
              <a:gd name="connsiteX161" fmla="*/ 386786 w 4048838"/>
              <a:gd name="connsiteY161" fmla="*/ 1354775 h 5364921"/>
              <a:gd name="connsiteX162" fmla="*/ 515813 w 4048838"/>
              <a:gd name="connsiteY162" fmla="*/ 1225748 h 5364921"/>
              <a:gd name="connsiteX163" fmla="*/ 515813 w 4048838"/>
              <a:gd name="connsiteY163" fmla="*/ 945729 h 5364921"/>
              <a:gd name="connsiteX164" fmla="*/ 517816 w 4048838"/>
              <a:gd name="connsiteY164" fmla="*/ 934378 h 5364921"/>
              <a:gd name="connsiteX165" fmla="*/ 617545 w 4048838"/>
              <a:gd name="connsiteY165" fmla="*/ 848429 h 5364921"/>
              <a:gd name="connsiteX166" fmla="*/ 641025 w 4048838"/>
              <a:gd name="connsiteY166" fmla="*/ 846062 h 5364921"/>
              <a:gd name="connsiteX167" fmla="*/ 641025 w 4048838"/>
              <a:gd name="connsiteY167" fmla="*/ 845324 h 5364921"/>
              <a:gd name="connsiteX168" fmla="*/ 689095 w 4048838"/>
              <a:gd name="connsiteY168" fmla="*/ 835620 h 5364921"/>
              <a:gd name="connsiteX169" fmla="*/ 767898 w 4048838"/>
              <a:gd name="connsiteY169" fmla="*/ 716732 h 5364921"/>
              <a:gd name="connsiteX170" fmla="*/ 767898 w 4048838"/>
              <a:gd name="connsiteY170" fmla="*/ 626602 h 5364921"/>
              <a:gd name="connsiteX171" fmla="*/ 776287 w 4048838"/>
              <a:gd name="connsiteY171" fmla="*/ 585052 h 5364921"/>
              <a:gd name="connsiteX172" fmla="*/ 895174 w 4048838"/>
              <a:gd name="connsiteY172" fmla="*/ 506248 h 5364921"/>
              <a:gd name="connsiteX173" fmla="*/ 1014061 w 4048838"/>
              <a:gd name="connsiteY173" fmla="*/ 585052 h 5364921"/>
              <a:gd name="connsiteX174" fmla="*/ 1016251 w 4048838"/>
              <a:gd name="connsiteY174" fmla="*/ 595896 h 5364921"/>
              <a:gd name="connsiteX175" fmla="*/ 1016251 w 4048838"/>
              <a:gd name="connsiteY175" fmla="*/ 836766 h 5364921"/>
              <a:gd name="connsiteX176" fmla="*/ 1095054 w 4048838"/>
              <a:gd name="connsiteY176" fmla="*/ 955654 h 5364921"/>
              <a:gd name="connsiteX177" fmla="*/ 1143124 w 4048838"/>
              <a:gd name="connsiteY177" fmla="*/ 965358 h 5364921"/>
              <a:gd name="connsiteX178" fmla="*/ 1143124 w 4048838"/>
              <a:gd name="connsiteY178" fmla="*/ 966096 h 5364921"/>
              <a:gd name="connsiteX179" fmla="*/ 1166604 w 4048838"/>
              <a:gd name="connsiteY179" fmla="*/ 968463 h 5364921"/>
              <a:gd name="connsiteX180" fmla="*/ 1266333 w 4048838"/>
              <a:gd name="connsiteY180" fmla="*/ 1054412 h 5364921"/>
              <a:gd name="connsiteX181" fmla="*/ 1266585 w 4048838"/>
              <a:gd name="connsiteY181" fmla="*/ 1055841 h 5364921"/>
              <a:gd name="connsiteX182" fmla="*/ 1266585 w 4048838"/>
              <a:gd name="connsiteY182" fmla="*/ 1160482 h 5364921"/>
              <a:gd name="connsiteX183" fmla="*/ 1395612 w 4048838"/>
              <a:gd name="connsiteY183" fmla="*/ 1289509 h 5364921"/>
              <a:gd name="connsiteX184" fmla="*/ 1395611 w 4048838"/>
              <a:gd name="connsiteY184" fmla="*/ 1289508 h 5364921"/>
              <a:gd name="connsiteX185" fmla="*/ 1524638 w 4048838"/>
              <a:gd name="connsiteY185" fmla="*/ 1160481 h 5364921"/>
              <a:gd name="connsiteX186" fmla="*/ 1524638 w 4048838"/>
              <a:gd name="connsiteY186" fmla="*/ 0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185" fmla="*/ 1524638 w 4048838"/>
              <a:gd name="connsiteY185" fmla="*/ 0 h 5364921"/>
              <a:gd name="connsiteX0" fmla="*/ 1524638 w 4048838"/>
              <a:gd name="connsiteY0" fmla="*/ 1160481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3 w 4048838"/>
              <a:gd name="connsiteY104" fmla="*/ 1915988 h 5200575"/>
              <a:gd name="connsiteX105" fmla="*/ 2032942 w 4048838"/>
              <a:gd name="connsiteY105" fmla="*/ 4487005 h 5200575"/>
              <a:gd name="connsiteX106" fmla="*/ 2022804 w 4048838"/>
              <a:gd name="connsiteY106" fmla="*/ 4436786 h 5200575"/>
              <a:gd name="connsiteX107" fmla="*/ 1903916 w 4048838"/>
              <a:gd name="connsiteY107" fmla="*/ 4357982 h 5200575"/>
              <a:gd name="connsiteX108" fmla="*/ 1785029 w 4048838"/>
              <a:gd name="connsiteY108" fmla="*/ 4436786 h 5200575"/>
              <a:gd name="connsiteX109" fmla="*/ 1775265 w 4048838"/>
              <a:gd name="connsiteY109" fmla="*/ 4485146 h 5200575"/>
              <a:gd name="connsiteX110" fmla="*/ 1775265 w 4048838"/>
              <a:gd name="connsiteY110" fmla="*/ 5071548 h 5200575"/>
              <a:gd name="connsiteX111" fmla="*/ 1646238 w 4048838"/>
              <a:gd name="connsiteY111" fmla="*/ 5200575 h 5200575"/>
              <a:gd name="connsiteX112" fmla="*/ 1646239 w 4048838"/>
              <a:gd name="connsiteY112" fmla="*/ 5200574 h 5200575"/>
              <a:gd name="connsiteX113" fmla="*/ 1517212 w 4048838"/>
              <a:gd name="connsiteY113" fmla="*/ 5071547 h 5200575"/>
              <a:gd name="connsiteX114" fmla="*/ 1517212 w 4048838"/>
              <a:gd name="connsiteY114" fmla="*/ 1915988 h 5200575"/>
              <a:gd name="connsiteX115" fmla="*/ 1517211 w 4048838"/>
              <a:gd name="connsiteY115" fmla="*/ 4174585 h 5200575"/>
              <a:gd name="connsiteX116" fmla="*/ 1507073 w 4048838"/>
              <a:gd name="connsiteY116" fmla="*/ 4124366 h 5200575"/>
              <a:gd name="connsiteX117" fmla="*/ 1388185 w 4048838"/>
              <a:gd name="connsiteY117" fmla="*/ 4045562 h 5200575"/>
              <a:gd name="connsiteX118" fmla="*/ 1269298 w 4048838"/>
              <a:gd name="connsiteY118" fmla="*/ 4124366 h 5200575"/>
              <a:gd name="connsiteX119" fmla="*/ 1265700 w 4048838"/>
              <a:gd name="connsiteY119" fmla="*/ 4142185 h 5200575"/>
              <a:gd name="connsiteX120" fmla="*/ 1265700 w 4048838"/>
              <a:gd name="connsiteY120" fmla="*/ 4451131 h 5200575"/>
              <a:gd name="connsiteX121" fmla="*/ 1136673 w 4048838"/>
              <a:gd name="connsiteY121" fmla="*/ 4580158 h 5200575"/>
              <a:gd name="connsiteX122" fmla="*/ 1136674 w 4048838"/>
              <a:gd name="connsiteY122" fmla="*/ 4580157 h 5200575"/>
              <a:gd name="connsiteX123" fmla="*/ 1007647 w 4048838"/>
              <a:gd name="connsiteY123" fmla="*/ 4451130 h 5200575"/>
              <a:gd name="connsiteX124" fmla="*/ 1007647 w 4048838"/>
              <a:gd name="connsiteY124" fmla="*/ 4404392 h 5200575"/>
              <a:gd name="connsiteX125" fmla="*/ 988978 w 4048838"/>
              <a:gd name="connsiteY125" fmla="*/ 4371850 h 5200575"/>
              <a:gd name="connsiteX126" fmla="*/ 911913 w 4048838"/>
              <a:gd name="connsiteY126" fmla="*/ 4325406 h 5200575"/>
              <a:gd name="connsiteX127" fmla="*/ 888433 w 4048838"/>
              <a:gd name="connsiteY127" fmla="*/ 4323039 h 5200575"/>
              <a:gd name="connsiteX128" fmla="*/ 888433 w 4048838"/>
              <a:gd name="connsiteY128" fmla="*/ 4322301 h 5200575"/>
              <a:gd name="connsiteX129" fmla="*/ 840363 w 4048838"/>
              <a:gd name="connsiteY129" fmla="*/ 4312597 h 5200575"/>
              <a:gd name="connsiteX130" fmla="*/ 761560 w 4048838"/>
              <a:gd name="connsiteY130" fmla="*/ 4193709 h 5200575"/>
              <a:gd name="connsiteX131" fmla="*/ 761560 w 4048838"/>
              <a:gd name="connsiteY131" fmla="*/ 4079725 h 5200575"/>
              <a:gd name="connsiteX132" fmla="*/ 753171 w 4048838"/>
              <a:gd name="connsiteY132" fmla="*/ 4038175 h 5200575"/>
              <a:gd name="connsiteX133" fmla="*/ 634284 w 4048838"/>
              <a:gd name="connsiteY133" fmla="*/ 3959371 h 5200575"/>
              <a:gd name="connsiteX134" fmla="*/ 515397 w 4048838"/>
              <a:gd name="connsiteY134" fmla="*/ 4038175 h 5200575"/>
              <a:gd name="connsiteX135" fmla="*/ 513207 w 4048838"/>
              <a:gd name="connsiteY135" fmla="*/ 4049020 h 5200575"/>
              <a:gd name="connsiteX136" fmla="*/ 513207 w 4048838"/>
              <a:gd name="connsiteY136" fmla="*/ 4202423 h 5200575"/>
              <a:gd name="connsiteX137" fmla="*/ 434404 w 4048838"/>
              <a:gd name="connsiteY137" fmla="*/ 4321311 h 5200575"/>
              <a:gd name="connsiteX138" fmla="*/ 386334 w 4048838"/>
              <a:gd name="connsiteY138" fmla="*/ 4331015 h 5200575"/>
              <a:gd name="connsiteX139" fmla="*/ 386334 w 4048838"/>
              <a:gd name="connsiteY139" fmla="*/ 4331753 h 5200575"/>
              <a:gd name="connsiteX140" fmla="*/ 362854 w 4048838"/>
              <a:gd name="connsiteY140" fmla="*/ 4334120 h 5200575"/>
              <a:gd name="connsiteX141" fmla="*/ 263125 w 4048838"/>
              <a:gd name="connsiteY141" fmla="*/ 4420069 h 5200575"/>
              <a:gd name="connsiteX142" fmla="*/ 260921 w 4048838"/>
              <a:gd name="connsiteY142" fmla="*/ 4432559 h 5200575"/>
              <a:gd name="connsiteX143" fmla="*/ 260921 w 4048838"/>
              <a:gd name="connsiteY143" fmla="*/ 4566467 h 5200575"/>
              <a:gd name="connsiteX144" fmla="*/ 131894 w 4048838"/>
              <a:gd name="connsiteY144" fmla="*/ 4695494 h 5200575"/>
              <a:gd name="connsiteX145" fmla="*/ 131895 w 4048838"/>
              <a:gd name="connsiteY145" fmla="*/ 4695493 h 5200575"/>
              <a:gd name="connsiteX146" fmla="*/ 2868 w 4048838"/>
              <a:gd name="connsiteY146" fmla="*/ 4566466 h 5200575"/>
              <a:gd name="connsiteX147" fmla="*/ 2868 w 4048838"/>
              <a:gd name="connsiteY147" fmla="*/ 4201212 h 5200575"/>
              <a:gd name="connsiteX148" fmla="*/ 664 w 4048838"/>
              <a:gd name="connsiteY148" fmla="*/ 4188722 h 5200575"/>
              <a:gd name="connsiteX149" fmla="*/ 0 w 4048838"/>
              <a:gd name="connsiteY149" fmla="*/ 4187443 h 5200575"/>
              <a:gd name="connsiteX150" fmla="*/ 0 w 4048838"/>
              <a:gd name="connsiteY150" fmla="*/ 693683 h 5200575"/>
              <a:gd name="connsiteX151" fmla="*/ 90123 w 4048838"/>
              <a:gd name="connsiteY151" fmla="*/ 693683 h 5200575"/>
              <a:gd name="connsiteX152" fmla="*/ 134300 w 4048838"/>
              <a:gd name="connsiteY152" fmla="*/ 702601 h 5200575"/>
              <a:gd name="connsiteX153" fmla="*/ 134300 w 4048838"/>
              <a:gd name="connsiteY153" fmla="*/ 703339 h 5200575"/>
              <a:gd name="connsiteX154" fmla="*/ 157780 w 4048838"/>
              <a:gd name="connsiteY154" fmla="*/ 705706 h 5200575"/>
              <a:gd name="connsiteX155" fmla="*/ 257509 w 4048838"/>
              <a:gd name="connsiteY155" fmla="*/ 791655 h 5200575"/>
              <a:gd name="connsiteX156" fmla="*/ 257760 w 4048838"/>
              <a:gd name="connsiteY156" fmla="*/ 793078 h 5200575"/>
              <a:gd name="connsiteX157" fmla="*/ 257760 w 4048838"/>
              <a:gd name="connsiteY157" fmla="*/ 1061403 h 5200575"/>
              <a:gd name="connsiteX158" fmla="*/ 386787 w 4048838"/>
              <a:gd name="connsiteY158" fmla="*/ 1190430 h 5200575"/>
              <a:gd name="connsiteX159" fmla="*/ 386786 w 4048838"/>
              <a:gd name="connsiteY159" fmla="*/ 1190429 h 5200575"/>
              <a:gd name="connsiteX160" fmla="*/ 515813 w 4048838"/>
              <a:gd name="connsiteY160" fmla="*/ 1061402 h 5200575"/>
              <a:gd name="connsiteX161" fmla="*/ 515813 w 4048838"/>
              <a:gd name="connsiteY161" fmla="*/ 781383 h 5200575"/>
              <a:gd name="connsiteX162" fmla="*/ 517816 w 4048838"/>
              <a:gd name="connsiteY162" fmla="*/ 770032 h 5200575"/>
              <a:gd name="connsiteX163" fmla="*/ 617545 w 4048838"/>
              <a:gd name="connsiteY163" fmla="*/ 684083 h 5200575"/>
              <a:gd name="connsiteX164" fmla="*/ 641025 w 4048838"/>
              <a:gd name="connsiteY164" fmla="*/ 681716 h 5200575"/>
              <a:gd name="connsiteX165" fmla="*/ 641025 w 4048838"/>
              <a:gd name="connsiteY165" fmla="*/ 680978 h 5200575"/>
              <a:gd name="connsiteX166" fmla="*/ 689095 w 4048838"/>
              <a:gd name="connsiteY166" fmla="*/ 671274 h 5200575"/>
              <a:gd name="connsiteX167" fmla="*/ 767898 w 4048838"/>
              <a:gd name="connsiteY167" fmla="*/ 552386 h 5200575"/>
              <a:gd name="connsiteX168" fmla="*/ 767898 w 4048838"/>
              <a:gd name="connsiteY168" fmla="*/ 462256 h 5200575"/>
              <a:gd name="connsiteX169" fmla="*/ 776287 w 4048838"/>
              <a:gd name="connsiteY169" fmla="*/ 420706 h 5200575"/>
              <a:gd name="connsiteX170" fmla="*/ 895174 w 4048838"/>
              <a:gd name="connsiteY170" fmla="*/ 341902 h 5200575"/>
              <a:gd name="connsiteX171" fmla="*/ 1014061 w 4048838"/>
              <a:gd name="connsiteY171" fmla="*/ 420706 h 5200575"/>
              <a:gd name="connsiteX172" fmla="*/ 1016251 w 4048838"/>
              <a:gd name="connsiteY172" fmla="*/ 431550 h 5200575"/>
              <a:gd name="connsiteX173" fmla="*/ 1016251 w 4048838"/>
              <a:gd name="connsiteY173" fmla="*/ 672420 h 5200575"/>
              <a:gd name="connsiteX174" fmla="*/ 1095054 w 4048838"/>
              <a:gd name="connsiteY174" fmla="*/ 791308 h 5200575"/>
              <a:gd name="connsiteX175" fmla="*/ 1143124 w 4048838"/>
              <a:gd name="connsiteY175" fmla="*/ 801012 h 5200575"/>
              <a:gd name="connsiteX176" fmla="*/ 1143124 w 4048838"/>
              <a:gd name="connsiteY176" fmla="*/ 801750 h 5200575"/>
              <a:gd name="connsiteX177" fmla="*/ 1166604 w 4048838"/>
              <a:gd name="connsiteY177" fmla="*/ 804117 h 5200575"/>
              <a:gd name="connsiteX178" fmla="*/ 1266333 w 4048838"/>
              <a:gd name="connsiteY178" fmla="*/ 890066 h 5200575"/>
              <a:gd name="connsiteX179" fmla="*/ 1266585 w 4048838"/>
              <a:gd name="connsiteY179" fmla="*/ 891495 h 5200575"/>
              <a:gd name="connsiteX180" fmla="*/ 1266585 w 4048838"/>
              <a:gd name="connsiteY180" fmla="*/ 996136 h 5200575"/>
              <a:gd name="connsiteX181" fmla="*/ 1395612 w 4048838"/>
              <a:gd name="connsiteY181" fmla="*/ 1125163 h 5200575"/>
              <a:gd name="connsiteX182" fmla="*/ 1395611 w 4048838"/>
              <a:gd name="connsiteY182" fmla="*/ 1125162 h 5200575"/>
              <a:gd name="connsiteX183" fmla="*/ 1524638 w 4048838"/>
              <a:gd name="connsiteY183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2 w 4048838"/>
              <a:gd name="connsiteY113" fmla="*/ 1915988 h 5200575"/>
              <a:gd name="connsiteX114" fmla="*/ 1517211 w 4048838"/>
              <a:gd name="connsiteY114" fmla="*/ 4174585 h 5200575"/>
              <a:gd name="connsiteX115" fmla="*/ 1507073 w 4048838"/>
              <a:gd name="connsiteY115" fmla="*/ 4124366 h 5200575"/>
              <a:gd name="connsiteX116" fmla="*/ 1388185 w 4048838"/>
              <a:gd name="connsiteY116" fmla="*/ 4045562 h 5200575"/>
              <a:gd name="connsiteX117" fmla="*/ 1269298 w 4048838"/>
              <a:gd name="connsiteY117" fmla="*/ 4124366 h 5200575"/>
              <a:gd name="connsiteX118" fmla="*/ 1265700 w 4048838"/>
              <a:gd name="connsiteY118" fmla="*/ 4142185 h 5200575"/>
              <a:gd name="connsiteX119" fmla="*/ 1265700 w 4048838"/>
              <a:gd name="connsiteY119" fmla="*/ 4451131 h 5200575"/>
              <a:gd name="connsiteX120" fmla="*/ 1136673 w 4048838"/>
              <a:gd name="connsiteY120" fmla="*/ 4580158 h 5200575"/>
              <a:gd name="connsiteX121" fmla="*/ 1136674 w 4048838"/>
              <a:gd name="connsiteY121" fmla="*/ 4580157 h 5200575"/>
              <a:gd name="connsiteX122" fmla="*/ 1007647 w 4048838"/>
              <a:gd name="connsiteY122" fmla="*/ 4451130 h 5200575"/>
              <a:gd name="connsiteX123" fmla="*/ 1007647 w 4048838"/>
              <a:gd name="connsiteY123" fmla="*/ 4404392 h 5200575"/>
              <a:gd name="connsiteX124" fmla="*/ 988978 w 4048838"/>
              <a:gd name="connsiteY124" fmla="*/ 4371850 h 5200575"/>
              <a:gd name="connsiteX125" fmla="*/ 911913 w 4048838"/>
              <a:gd name="connsiteY125" fmla="*/ 4325406 h 5200575"/>
              <a:gd name="connsiteX126" fmla="*/ 888433 w 4048838"/>
              <a:gd name="connsiteY126" fmla="*/ 4323039 h 5200575"/>
              <a:gd name="connsiteX127" fmla="*/ 888433 w 4048838"/>
              <a:gd name="connsiteY127" fmla="*/ 4322301 h 5200575"/>
              <a:gd name="connsiteX128" fmla="*/ 840363 w 4048838"/>
              <a:gd name="connsiteY128" fmla="*/ 4312597 h 5200575"/>
              <a:gd name="connsiteX129" fmla="*/ 761560 w 4048838"/>
              <a:gd name="connsiteY129" fmla="*/ 4193709 h 5200575"/>
              <a:gd name="connsiteX130" fmla="*/ 761560 w 4048838"/>
              <a:gd name="connsiteY130" fmla="*/ 4079725 h 5200575"/>
              <a:gd name="connsiteX131" fmla="*/ 753171 w 4048838"/>
              <a:gd name="connsiteY131" fmla="*/ 4038175 h 5200575"/>
              <a:gd name="connsiteX132" fmla="*/ 634284 w 4048838"/>
              <a:gd name="connsiteY132" fmla="*/ 3959371 h 5200575"/>
              <a:gd name="connsiteX133" fmla="*/ 515397 w 4048838"/>
              <a:gd name="connsiteY133" fmla="*/ 4038175 h 5200575"/>
              <a:gd name="connsiteX134" fmla="*/ 513207 w 4048838"/>
              <a:gd name="connsiteY134" fmla="*/ 4049020 h 5200575"/>
              <a:gd name="connsiteX135" fmla="*/ 513207 w 4048838"/>
              <a:gd name="connsiteY135" fmla="*/ 4202423 h 5200575"/>
              <a:gd name="connsiteX136" fmla="*/ 434404 w 4048838"/>
              <a:gd name="connsiteY136" fmla="*/ 4321311 h 5200575"/>
              <a:gd name="connsiteX137" fmla="*/ 386334 w 4048838"/>
              <a:gd name="connsiteY137" fmla="*/ 4331015 h 5200575"/>
              <a:gd name="connsiteX138" fmla="*/ 386334 w 4048838"/>
              <a:gd name="connsiteY138" fmla="*/ 4331753 h 5200575"/>
              <a:gd name="connsiteX139" fmla="*/ 362854 w 4048838"/>
              <a:gd name="connsiteY139" fmla="*/ 4334120 h 5200575"/>
              <a:gd name="connsiteX140" fmla="*/ 263125 w 4048838"/>
              <a:gd name="connsiteY140" fmla="*/ 4420069 h 5200575"/>
              <a:gd name="connsiteX141" fmla="*/ 260921 w 4048838"/>
              <a:gd name="connsiteY141" fmla="*/ 4432559 h 5200575"/>
              <a:gd name="connsiteX142" fmla="*/ 260921 w 4048838"/>
              <a:gd name="connsiteY142" fmla="*/ 4566467 h 5200575"/>
              <a:gd name="connsiteX143" fmla="*/ 131894 w 4048838"/>
              <a:gd name="connsiteY143" fmla="*/ 4695494 h 5200575"/>
              <a:gd name="connsiteX144" fmla="*/ 131895 w 4048838"/>
              <a:gd name="connsiteY144" fmla="*/ 4695493 h 5200575"/>
              <a:gd name="connsiteX145" fmla="*/ 2868 w 4048838"/>
              <a:gd name="connsiteY145" fmla="*/ 4566466 h 5200575"/>
              <a:gd name="connsiteX146" fmla="*/ 2868 w 4048838"/>
              <a:gd name="connsiteY146" fmla="*/ 4201212 h 5200575"/>
              <a:gd name="connsiteX147" fmla="*/ 664 w 4048838"/>
              <a:gd name="connsiteY147" fmla="*/ 4188722 h 5200575"/>
              <a:gd name="connsiteX148" fmla="*/ 0 w 4048838"/>
              <a:gd name="connsiteY148" fmla="*/ 4187443 h 5200575"/>
              <a:gd name="connsiteX149" fmla="*/ 0 w 4048838"/>
              <a:gd name="connsiteY149" fmla="*/ 693683 h 5200575"/>
              <a:gd name="connsiteX150" fmla="*/ 90123 w 4048838"/>
              <a:gd name="connsiteY150" fmla="*/ 693683 h 5200575"/>
              <a:gd name="connsiteX151" fmla="*/ 134300 w 4048838"/>
              <a:gd name="connsiteY151" fmla="*/ 702601 h 5200575"/>
              <a:gd name="connsiteX152" fmla="*/ 134300 w 4048838"/>
              <a:gd name="connsiteY152" fmla="*/ 703339 h 5200575"/>
              <a:gd name="connsiteX153" fmla="*/ 157780 w 4048838"/>
              <a:gd name="connsiteY153" fmla="*/ 705706 h 5200575"/>
              <a:gd name="connsiteX154" fmla="*/ 257509 w 4048838"/>
              <a:gd name="connsiteY154" fmla="*/ 791655 h 5200575"/>
              <a:gd name="connsiteX155" fmla="*/ 257760 w 4048838"/>
              <a:gd name="connsiteY155" fmla="*/ 793078 h 5200575"/>
              <a:gd name="connsiteX156" fmla="*/ 257760 w 4048838"/>
              <a:gd name="connsiteY156" fmla="*/ 1061403 h 5200575"/>
              <a:gd name="connsiteX157" fmla="*/ 386787 w 4048838"/>
              <a:gd name="connsiteY157" fmla="*/ 1190430 h 5200575"/>
              <a:gd name="connsiteX158" fmla="*/ 386786 w 4048838"/>
              <a:gd name="connsiteY158" fmla="*/ 1190429 h 5200575"/>
              <a:gd name="connsiteX159" fmla="*/ 515813 w 4048838"/>
              <a:gd name="connsiteY159" fmla="*/ 1061402 h 5200575"/>
              <a:gd name="connsiteX160" fmla="*/ 515813 w 4048838"/>
              <a:gd name="connsiteY160" fmla="*/ 781383 h 5200575"/>
              <a:gd name="connsiteX161" fmla="*/ 517816 w 4048838"/>
              <a:gd name="connsiteY161" fmla="*/ 770032 h 5200575"/>
              <a:gd name="connsiteX162" fmla="*/ 617545 w 4048838"/>
              <a:gd name="connsiteY162" fmla="*/ 684083 h 5200575"/>
              <a:gd name="connsiteX163" fmla="*/ 641025 w 4048838"/>
              <a:gd name="connsiteY163" fmla="*/ 681716 h 5200575"/>
              <a:gd name="connsiteX164" fmla="*/ 641025 w 4048838"/>
              <a:gd name="connsiteY164" fmla="*/ 680978 h 5200575"/>
              <a:gd name="connsiteX165" fmla="*/ 689095 w 4048838"/>
              <a:gd name="connsiteY165" fmla="*/ 671274 h 5200575"/>
              <a:gd name="connsiteX166" fmla="*/ 767898 w 4048838"/>
              <a:gd name="connsiteY166" fmla="*/ 552386 h 5200575"/>
              <a:gd name="connsiteX167" fmla="*/ 767898 w 4048838"/>
              <a:gd name="connsiteY167" fmla="*/ 462256 h 5200575"/>
              <a:gd name="connsiteX168" fmla="*/ 776287 w 4048838"/>
              <a:gd name="connsiteY168" fmla="*/ 420706 h 5200575"/>
              <a:gd name="connsiteX169" fmla="*/ 895174 w 4048838"/>
              <a:gd name="connsiteY169" fmla="*/ 341902 h 5200575"/>
              <a:gd name="connsiteX170" fmla="*/ 1014061 w 4048838"/>
              <a:gd name="connsiteY170" fmla="*/ 420706 h 5200575"/>
              <a:gd name="connsiteX171" fmla="*/ 1016251 w 4048838"/>
              <a:gd name="connsiteY171" fmla="*/ 431550 h 5200575"/>
              <a:gd name="connsiteX172" fmla="*/ 1016251 w 4048838"/>
              <a:gd name="connsiteY172" fmla="*/ 672420 h 5200575"/>
              <a:gd name="connsiteX173" fmla="*/ 1095054 w 4048838"/>
              <a:gd name="connsiteY173" fmla="*/ 791308 h 5200575"/>
              <a:gd name="connsiteX174" fmla="*/ 1143124 w 4048838"/>
              <a:gd name="connsiteY174" fmla="*/ 801012 h 5200575"/>
              <a:gd name="connsiteX175" fmla="*/ 1143124 w 4048838"/>
              <a:gd name="connsiteY175" fmla="*/ 801750 h 5200575"/>
              <a:gd name="connsiteX176" fmla="*/ 1166604 w 4048838"/>
              <a:gd name="connsiteY176" fmla="*/ 804117 h 5200575"/>
              <a:gd name="connsiteX177" fmla="*/ 1266333 w 4048838"/>
              <a:gd name="connsiteY177" fmla="*/ 890066 h 5200575"/>
              <a:gd name="connsiteX178" fmla="*/ 1266585 w 4048838"/>
              <a:gd name="connsiteY178" fmla="*/ 891495 h 5200575"/>
              <a:gd name="connsiteX179" fmla="*/ 1266585 w 4048838"/>
              <a:gd name="connsiteY179" fmla="*/ 996136 h 5200575"/>
              <a:gd name="connsiteX180" fmla="*/ 1395612 w 4048838"/>
              <a:gd name="connsiteY180" fmla="*/ 1125163 h 5200575"/>
              <a:gd name="connsiteX181" fmla="*/ 1395611 w 4048838"/>
              <a:gd name="connsiteY181" fmla="*/ 1125162 h 5200575"/>
              <a:gd name="connsiteX182" fmla="*/ 1524638 w 4048838"/>
              <a:gd name="connsiteY182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1 w 4048838"/>
              <a:gd name="connsiteY113" fmla="*/ 4174585 h 5200575"/>
              <a:gd name="connsiteX114" fmla="*/ 1507073 w 4048838"/>
              <a:gd name="connsiteY114" fmla="*/ 4124366 h 5200575"/>
              <a:gd name="connsiteX115" fmla="*/ 1388185 w 4048838"/>
              <a:gd name="connsiteY115" fmla="*/ 4045562 h 5200575"/>
              <a:gd name="connsiteX116" fmla="*/ 1269298 w 4048838"/>
              <a:gd name="connsiteY116" fmla="*/ 4124366 h 5200575"/>
              <a:gd name="connsiteX117" fmla="*/ 1265700 w 4048838"/>
              <a:gd name="connsiteY117" fmla="*/ 4142185 h 5200575"/>
              <a:gd name="connsiteX118" fmla="*/ 1265700 w 4048838"/>
              <a:gd name="connsiteY118" fmla="*/ 4451131 h 5200575"/>
              <a:gd name="connsiteX119" fmla="*/ 1136673 w 4048838"/>
              <a:gd name="connsiteY119" fmla="*/ 4580158 h 5200575"/>
              <a:gd name="connsiteX120" fmla="*/ 1136674 w 4048838"/>
              <a:gd name="connsiteY120" fmla="*/ 4580157 h 5200575"/>
              <a:gd name="connsiteX121" fmla="*/ 1007647 w 4048838"/>
              <a:gd name="connsiteY121" fmla="*/ 4451130 h 5200575"/>
              <a:gd name="connsiteX122" fmla="*/ 1007647 w 4048838"/>
              <a:gd name="connsiteY122" fmla="*/ 4404392 h 5200575"/>
              <a:gd name="connsiteX123" fmla="*/ 988978 w 4048838"/>
              <a:gd name="connsiteY123" fmla="*/ 4371850 h 5200575"/>
              <a:gd name="connsiteX124" fmla="*/ 911913 w 4048838"/>
              <a:gd name="connsiteY124" fmla="*/ 4325406 h 5200575"/>
              <a:gd name="connsiteX125" fmla="*/ 888433 w 4048838"/>
              <a:gd name="connsiteY125" fmla="*/ 4323039 h 5200575"/>
              <a:gd name="connsiteX126" fmla="*/ 888433 w 4048838"/>
              <a:gd name="connsiteY126" fmla="*/ 4322301 h 5200575"/>
              <a:gd name="connsiteX127" fmla="*/ 840363 w 4048838"/>
              <a:gd name="connsiteY127" fmla="*/ 4312597 h 5200575"/>
              <a:gd name="connsiteX128" fmla="*/ 761560 w 4048838"/>
              <a:gd name="connsiteY128" fmla="*/ 4193709 h 5200575"/>
              <a:gd name="connsiteX129" fmla="*/ 761560 w 4048838"/>
              <a:gd name="connsiteY129" fmla="*/ 4079725 h 5200575"/>
              <a:gd name="connsiteX130" fmla="*/ 753171 w 4048838"/>
              <a:gd name="connsiteY130" fmla="*/ 4038175 h 5200575"/>
              <a:gd name="connsiteX131" fmla="*/ 634284 w 4048838"/>
              <a:gd name="connsiteY131" fmla="*/ 3959371 h 5200575"/>
              <a:gd name="connsiteX132" fmla="*/ 515397 w 4048838"/>
              <a:gd name="connsiteY132" fmla="*/ 4038175 h 5200575"/>
              <a:gd name="connsiteX133" fmla="*/ 513207 w 4048838"/>
              <a:gd name="connsiteY133" fmla="*/ 4049020 h 5200575"/>
              <a:gd name="connsiteX134" fmla="*/ 513207 w 4048838"/>
              <a:gd name="connsiteY134" fmla="*/ 4202423 h 5200575"/>
              <a:gd name="connsiteX135" fmla="*/ 434404 w 4048838"/>
              <a:gd name="connsiteY135" fmla="*/ 4321311 h 5200575"/>
              <a:gd name="connsiteX136" fmla="*/ 386334 w 4048838"/>
              <a:gd name="connsiteY136" fmla="*/ 4331015 h 5200575"/>
              <a:gd name="connsiteX137" fmla="*/ 386334 w 4048838"/>
              <a:gd name="connsiteY137" fmla="*/ 4331753 h 5200575"/>
              <a:gd name="connsiteX138" fmla="*/ 362854 w 4048838"/>
              <a:gd name="connsiteY138" fmla="*/ 4334120 h 5200575"/>
              <a:gd name="connsiteX139" fmla="*/ 263125 w 4048838"/>
              <a:gd name="connsiteY139" fmla="*/ 4420069 h 5200575"/>
              <a:gd name="connsiteX140" fmla="*/ 260921 w 4048838"/>
              <a:gd name="connsiteY140" fmla="*/ 4432559 h 5200575"/>
              <a:gd name="connsiteX141" fmla="*/ 260921 w 4048838"/>
              <a:gd name="connsiteY141" fmla="*/ 4566467 h 5200575"/>
              <a:gd name="connsiteX142" fmla="*/ 131894 w 4048838"/>
              <a:gd name="connsiteY142" fmla="*/ 4695494 h 5200575"/>
              <a:gd name="connsiteX143" fmla="*/ 131895 w 4048838"/>
              <a:gd name="connsiteY143" fmla="*/ 4695493 h 5200575"/>
              <a:gd name="connsiteX144" fmla="*/ 2868 w 4048838"/>
              <a:gd name="connsiteY144" fmla="*/ 4566466 h 5200575"/>
              <a:gd name="connsiteX145" fmla="*/ 2868 w 4048838"/>
              <a:gd name="connsiteY145" fmla="*/ 4201212 h 5200575"/>
              <a:gd name="connsiteX146" fmla="*/ 664 w 4048838"/>
              <a:gd name="connsiteY146" fmla="*/ 4188722 h 5200575"/>
              <a:gd name="connsiteX147" fmla="*/ 0 w 4048838"/>
              <a:gd name="connsiteY147" fmla="*/ 4187443 h 5200575"/>
              <a:gd name="connsiteX148" fmla="*/ 0 w 4048838"/>
              <a:gd name="connsiteY148" fmla="*/ 693683 h 5200575"/>
              <a:gd name="connsiteX149" fmla="*/ 90123 w 4048838"/>
              <a:gd name="connsiteY149" fmla="*/ 693683 h 5200575"/>
              <a:gd name="connsiteX150" fmla="*/ 134300 w 4048838"/>
              <a:gd name="connsiteY150" fmla="*/ 702601 h 5200575"/>
              <a:gd name="connsiteX151" fmla="*/ 134300 w 4048838"/>
              <a:gd name="connsiteY151" fmla="*/ 703339 h 5200575"/>
              <a:gd name="connsiteX152" fmla="*/ 157780 w 4048838"/>
              <a:gd name="connsiteY152" fmla="*/ 705706 h 5200575"/>
              <a:gd name="connsiteX153" fmla="*/ 257509 w 4048838"/>
              <a:gd name="connsiteY153" fmla="*/ 791655 h 5200575"/>
              <a:gd name="connsiteX154" fmla="*/ 257760 w 4048838"/>
              <a:gd name="connsiteY154" fmla="*/ 793078 h 5200575"/>
              <a:gd name="connsiteX155" fmla="*/ 257760 w 4048838"/>
              <a:gd name="connsiteY155" fmla="*/ 1061403 h 5200575"/>
              <a:gd name="connsiteX156" fmla="*/ 386787 w 4048838"/>
              <a:gd name="connsiteY156" fmla="*/ 1190430 h 5200575"/>
              <a:gd name="connsiteX157" fmla="*/ 386786 w 4048838"/>
              <a:gd name="connsiteY157" fmla="*/ 1190429 h 5200575"/>
              <a:gd name="connsiteX158" fmla="*/ 515813 w 4048838"/>
              <a:gd name="connsiteY158" fmla="*/ 1061402 h 5200575"/>
              <a:gd name="connsiteX159" fmla="*/ 515813 w 4048838"/>
              <a:gd name="connsiteY159" fmla="*/ 781383 h 5200575"/>
              <a:gd name="connsiteX160" fmla="*/ 517816 w 4048838"/>
              <a:gd name="connsiteY160" fmla="*/ 770032 h 5200575"/>
              <a:gd name="connsiteX161" fmla="*/ 617545 w 4048838"/>
              <a:gd name="connsiteY161" fmla="*/ 684083 h 5200575"/>
              <a:gd name="connsiteX162" fmla="*/ 641025 w 4048838"/>
              <a:gd name="connsiteY162" fmla="*/ 681716 h 5200575"/>
              <a:gd name="connsiteX163" fmla="*/ 641025 w 4048838"/>
              <a:gd name="connsiteY163" fmla="*/ 680978 h 5200575"/>
              <a:gd name="connsiteX164" fmla="*/ 689095 w 4048838"/>
              <a:gd name="connsiteY164" fmla="*/ 671274 h 5200575"/>
              <a:gd name="connsiteX165" fmla="*/ 767898 w 4048838"/>
              <a:gd name="connsiteY165" fmla="*/ 552386 h 5200575"/>
              <a:gd name="connsiteX166" fmla="*/ 767898 w 4048838"/>
              <a:gd name="connsiteY166" fmla="*/ 462256 h 5200575"/>
              <a:gd name="connsiteX167" fmla="*/ 776287 w 4048838"/>
              <a:gd name="connsiteY167" fmla="*/ 420706 h 5200575"/>
              <a:gd name="connsiteX168" fmla="*/ 895174 w 4048838"/>
              <a:gd name="connsiteY168" fmla="*/ 341902 h 5200575"/>
              <a:gd name="connsiteX169" fmla="*/ 1014061 w 4048838"/>
              <a:gd name="connsiteY169" fmla="*/ 420706 h 5200575"/>
              <a:gd name="connsiteX170" fmla="*/ 1016251 w 4048838"/>
              <a:gd name="connsiteY170" fmla="*/ 431550 h 5200575"/>
              <a:gd name="connsiteX171" fmla="*/ 1016251 w 4048838"/>
              <a:gd name="connsiteY171" fmla="*/ 672420 h 5200575"/>
              <a:gd name="connsiteX172" fmla="*/ 1095054 w 4048838"/>
              <a:gd name="connsiteY172" fmla="*/ 791308 h 5200575"/>
              <a:gd name="connsiteX173" fmla="*/ 1143124 w 4048838"/>
              <a:gd name="connsiteY173" fmla="*/ 801012 h 5200575"/>
              <a:gd name="connsiteX174" fmla="*/ 1143124 w 4048838"/>
              <a:gd name="connsiteY174" fmla="*/ 801750 h 5200575"/>
              <a:gd name="connsiteX175" fmla="*/ 1166604 w 4048838"/>
              <a:gd name="connsiteY175" fmla="*/ 804117 h 5200575"/>
              <a:gd name="connsiteX176" fmla="*/ 1266333 w 4048838"/>
              <a:gd name="connsiteY176" fmla="*/ 890066 h 5200575"/>
              <a:gd name="connsiteX177" fmla="*/ 1266585 w 4048838"/>
              <a:gd name="connsiteY177" fmla="*/ 891495 h 5200575"/>
              <a:gd name="connsiteX178" fmla="*/ 1266585 w 4048838"/>
              <a:gd name="connsiteY178" fmla="*/ 996136 h 5200575"/>
              <a:gd name="connsiteX179" fmla="*/ 1395612 w 4048838"/>
              <a:gd name="connsiteY179" fmla="*/ 1125163 h 5200575"/>
              <a:gd name="connsiteX180" fmla="*/ 1395611 w 4048838"/>
              <a:gd name="connsiteY180" fmla="*/ 1125162 h 5200575"/>
              <a:gd name="connsiteX181" fmla="*/ 1524638 w 4048838"/>
              <a:gd name="connsiteY181" fmla="*/ 996135 h 52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4048838" h="5200575">
                <a:moveTo>
                  <a:pt x="1524638" y="996135"/>
                </a:moveTo>
                <a:cubicBezTo>
                  <a:pt x="1546143" y="977384"/>
                  <a:pt x="1522949" y="1018274"/>
                  <a:pt x="1524639" y="1012658"/>
                </a:cubicBezTo>
                <a:lnTo>
                  <a:pt x="1534777" y="962439"/>
                </a:lnTo>
                <a:cubicBezTo>
                  <a:pt x="1554365" y="916129"/>
                  <a:pt x="1600220" y="883635"/>
                  <a:pt x="1653665" y="883635"/>
                </a:cubicBezTo>
                <a:cubicBezTo>
                  <a:pt x="1707110" y="883635"/>
                  <a:pt x="1752965" y="916129"/>
                  <a:pt x="1772552" y="962439"/>
                </a:cubicBezTo>
                <a:lnTo>
                  <a:pt x="1782316" y="1010799"/>
                </a:lnTo>
                <a:lnTo>
                  <a:pt x="1782316" y="1597201"/>
                </a:lnTo>
                <a:cubicBezTo>
                  <a:pt x="1782316" y="1668461"/>
                  <a:pt x="1840083" y="1726228"/>
                  <a:pt x="1911343" y="1726228"/>
                </a:cubicBezTo>
                <a:lnTo>
                  <a:pt x="1911342" y="1726227"/>
                </a:lnTo>
                <a:cubicBezTo>
                  <a:pt x="1982602" y="1726227"/>
                  <a:pt x="2040369" y="1668460"/>
                  <a:pt x="2040369" y="1597200"/>
                </a:cubicBezTo>
                <a:cubicBezTo>
                  <a:pt x="2040369" y="1298213"/>
                  <a:pt x="2040370" y="999225"/>
                  <a:pt x="2040370" y="700238"/>
                </a:cubicBezTo>
                <a:lnTo>
                  <a:pt x="2050508" y="650019"/>
                </a:lnTo>
                <a:cubicBezTo>
                  <a:pt x="2070096" y="603709"/>
                  <a:pt x="2115951" y="571215"/>
                  <a:pt x="2169396" y="571215"/>
                </a:cubicBezTo>
                <a:cubicBezTo>
                  <a:pt x="2222841" y="571215"/>
                  <a:pt x="2268696" y="603709"/>
                  <a:pt x="2288283" y="650019"/>
                </a:cubicBezTo>
                <a:lnTo>
                  <a:pt x="2291881" y="667838"/>
                </a:lnTo>
                <a:lnTo>
                  <a:pt x="2291881" y="976784"/>
                </a:lnTo>
                <a:cubicBezTo>
                  <a:pt x="2291881" y="1048044"/>
                  <a:pt x="2349648" y="1105811"/>
                  <a:pt x="2420908" y="1105811"/>
                </a:cubicBezTo>
                <a:lnTo>
                  <a:pt x="2420907" y="1105810"/>
                </a:lnTo>
                <a:cubicBezTo>
                  <a:pt x="2492167" y="1105810"/>
                  <a:pt x="2549934" y="1048043"/>
                  <a:pt x="2549934" y="976783"/>
                </a:cubicBezTo>
                <a:lnTo>
                  <a:pt x="2549934" y="930045"/>
                </a:lnTo>
                <a:lnTo>
                  <a:pt x="2568603" y="897503"/>
                </a:lnTo>
                <a:cubicBezTo>
                  <a:pt x="2587887" y="874137"/>
                  <a:pt x="2614869" y="857361"/>
                  <a:pt x="2645668" y="851059"/>
                </a:cubicBezTo>
                <a:lnTo>
                  <a:pt x="2669148" y="848692"/>
                </a:lnTo>
                <a:lnTo>
                  <a:pt x="2669148" y="847954"/>
                </a:lnTo>
                <a:lnTo>
                  <a:pt x="2717218" y="838250"/>
                </a:lnTo>
                <a:cubicBezTo>
                  <a:pt x="2763527" y="818662"/>
                  <a:pt x="2796021" y="772807"/>
                  <a:pt x="2796021" y="719362"/>
                </a:cubicBezTo>
                <a:lnTo>
                  <a:pt x="2796021" y="605378"/>
                </a:lnTo>
                <a:lnTo>
                  <a:pt x="2804410" y="563828"/>
                </a:lnTo>
                <a:cubicBezTo>
                  <a:pt x="2823997" y="517518"/>
                  <a:pt x="2869852" y="485024"/>
                  <a:pt x="2923297" y="485024"/>
                </a:cubicBezTo>
                <a:cubicBezTo>
                  <a:pt x="2976742" y="485024"/>
                  <a:pt x="3022597" y="517518"/>
                  <a:pt x="3042184" y="563828"/>
                </a:cubicBezTo>
                <a:lnTo>
                  <a:pt x="3044374" y="574673"/>
                </a:lnTo>
                <a:lnTo>
                  <a:pt x="3044374" y="728076"/>
                </a:lnTo>
                <a:cubicBezTo>
                  <a:pt x="3044374" y="781521"/>
                  <a:pt x="3076868" y="827376"/>
                  <a:pt x="3123177" y="846964"/>
                </a:cubicBezTo>
                <a:lnTo>
                  <a:pt x="3171247" y="856668"/>
                </a:lnTo>
                <a:lnTo>
                  <a:pt x="3171247" y="857406"/>
                </a:lnTo>
                <a:lnTo>
                  <a:pt x="3194727" y="859773"/>
                </a:lnTo>
                <a:cubicBezTo>
                  <a:pt x="3240925" y="869226"/>
                  <a:pt x="3278537" y="902246"/>
                  <a:pt x="3294455" y="945722"/>
                </a:cubicBezTo>
                <a:lnTo>
                  <a:pt x="3296659" y="958212"/>
                </a:lnTo>
                <a:lnTo>
                  <a:pt x="3296659" y="1092120"/>
                </a:lnTo>
                <a:cubicBezTo>
                  <a:pt x="3296659" y="1163380"/>
                  <a:pt x="3354426" y="1221147"/>
                  <a:pt x="3425686" y="1221147"/>
                </a:cubicBezTo>
                <a:lnTo>
                  <a:pt x="3425685" y="1221146"/>
                </a:lnTo>
                <a:cubicBezTo>
                  <a:pt x="3496945" y="1221146"/>
                  <a:pt x="3554712" y="1163379"/>
                  <a:pt x="3554712" y="1092119"/>
                </a:cubicBezTo>
                <a:lnTo>
                  <a:pt x="3554712" y="726865"/>
                </a:lnTo>
                <a:lnTo>
                  <a:pt x="3556916" y="714375"/>
                </a:lnTo>
                <a:cubicBezTo>
                  <a:pt x="3572835" y="670899"/>
                  <a:pt x="3610447" y="637879"/>
                  <a:pt x="3656645" y="628426"/>
                </a:cubicBezTo>
                <a:lnTo>
                  <a:pt x="3680125" y="626059"/>
                </a:lnTo>
                <a:lnTo>
                  <a:pt x="3680125" y="625321"/>
                </a:lnTo>
                <a:lnTo>
                  <a:pt x="3728195" y="615617"/>
                </a:lnTo>
                <a:cubicBezTo>
                  <a:pt x="3774504" y="596029"/>
                  <a:pt x="3806998" y="550174"/>
                  <a:pt x="3806998" y="496729"/>
                </a:cubicBezTo>
                <a:lnTo>
                  <a:pt x="3806998" y="120354"/>
                </a:lnTo>
                <a:lnTo>
                  <a:pt x="3815387" y="78804"/>
                </a:lnTo>
                <a:cubicBezTo>
                  <a:pt x="3834974" y="32494"/>
                  <a:pt x="3880829" y="0"/>
                  <a:pt x="3934274" y="0"/>
                </a:cubicBezTo>
                <a:cubicBezTo>
                  <a:pt x="3974358" y="0"/>
                  <a:pt x="4010172" y="18278"/>
                  <a:pt x="4033837" y="46954"/>
                </a:cubicBezTo>
                <a:lnTo>
                  <a:pt x="4047851" y="70052"/>
                </a:lnTo>
                <a:lnTo>
                  <a:pt x="4047851" y="1915988"/>
                </a:lnTo>
                <a:lnTo>
                  <a:pt x="4048838" y="1915988"/>
                </a:lnTo>
                <a:lnTo>
                  <a:pt x="4048838" y="2992458"/>
                </a:lnTo>
                <a:cubicBezTo>
                  <a:pt x="4048838" y="3045903"/>
                  <a:pt x="4016344" y="3091758"/>
                  <a:pt x="3970035" y="3111346"/>
                </a:cubicBezTo>
                <a:lnTo>
                  <a:pt x="3921965" y="3121050"/>
                </a:lnTo>
                <a:lnTo>
                  <a:pt x="3921965" y="3121788"/>
                </a:lnTo>
                <a:lnTo>
                  <a:pt x="3898485" y="3124155"/>
                </a:lnTo>
                <a:cubicBezTo>
                  <a:pt x="3867686" y="3130457"/>
                  <a:pt x="3840704" y="3147233"/>
                  <a:pt x="3821421" y="3170599"/>
                </a:cubicBezTo>
                <a:lnTo>
                  <a:pt x="3800256" y="3207490"/>
                </a:lnTo>
                <a:lnTo>
                  <a:pt x="3800256" y="3270804"/>
                </a:lnTo>
                <a:cubicBezTo>
                  <a:pt x="3800256" y="3324249"/>
                  <a:pt x="3767762" y="3370104"/>
                  <a:pt x="3721453" y="3389692"/>
                </a:cubicBezTo>
                <a:lnTo>
                  <a:pt x="3673383" y="3399396"/>
                </a:lnTo>
                <a:lnTo>
                  <a:pt x="3673383" y="3400134"/>
                </a:lnTo>
                <a:lnTo>
                  <a:pt x="3649903" y="3402501"/>
                </a:lnTo>
                <a:cubicBezTo>
                  <a:pt x="3603705" y="3411954"/>
                  <a:pt x="3566093" y="3444974"/>
                  <a:pt x="3550174" y="3488450"/>
                </a:cubicBezTo>
                <a:cubicBezTo>
                  <a:pt x="3550167" y="3488488"/>
                  <a:pt x="3550161" y="3488525"/>
                  <a:pt x="3550154" y="3488563"/>
                </a:cubicBezTo>
                <a:lnTo>
                  <a:pt x="3550154" y="4048356"/>
                </a:lnTo>
                <a:cubicBezTo>
                  <a:pt x="3550154" y="4101801"/>
                  <a:pt x="3517660" y="4147656"/>
                  <a:pt x="3471351" y="4167244"/>
                </a:cubicBezTo>
                <a:lnTo>
                  <a:pt x="3423281" y="4176948"/>
                </a:lnTo>
                <a:lnTo>
                  <a:pt x="3423281" y="4177686"/>
                </a:lnTo>
                <a:lnTo>
                  <a:pt x="3399801" y="4180053"/>
                </a:lnTo>
                <a:cubicBezTo>
                  <a:pt x="3353603" y="4189506"/>
                  <a:pt x="3315991" y="4222526"/>
                  <a:pt x="3300072" y="4266002"/>
                </a:cubicBezTo>
                <a:cubicBezTo>
                  <a:pt x="3299988" y="4266476"/>
                  <a:pt x="3299905" y="4266951"/>
                  <a:pt x="3299821" y="4267425"/>
                </a:cubicBezTo>
                <a:lnTo>
                  <a:pt x="3299821" y="4535750"/>
                </a:lnTo>
                <a:cubicBezTo>
                  <a:pt x="3299821" y="4607010"/>
                  <a:pt x="3242054" y="4664777"/>
                  <a:pt x="3170794" y="4664777"/>
                </a:cubicBezTo>
                <a:lnTo>
                  <a:pt x="3170795" y="4664776"/>
                </a:lnTo>
                <a:cubicBezTo>
                  <a:pt x="3099535" y="4664776"/>
                  <a:pt x="3041768" y="4607009"/>
                  <a:pt x="3041768" y="4535749"/>
                </a:cubicBezTo>
                <a:lnTo>
                  <a:pt x="3041768" y="4255730"/>
                </a:lnTo>
                <a:lnTo>
                  <a:pt x="3039765" y="4244379"/>
                </a:lnTo>
                <a:cubicBezTo>
                  <a:pt x="3023846" y="4200903"/>
                  <a:pt x="2986234" y="4167883"/>
                  <a:pt x="2940036" y="4158430"/>
                </a:cubicBezTo>
                <a:lnTo>
                  <a:pt x="2916556" y="4156063"/>
                </a:lnTo>
                <a:lnTo>
                  <a:pt x="2916556" y="4155325"/>
                </a:lnTo>
                <a:lnTo>
                  <a:pt x="2868486" y="4145621"/>
                </a:lnTo>
                <a:cubicBezTo>
                  <a:pt x="2822177" y="4126033"/>
                  <a:pt x="2789683" y="4080178"/>
                  <a:pt x="2789683" y="4026733"/>
                </a:cubicBezTo>
                <a:lnTo>
                  <a:pt x="2789683" y="3936603"/>
                </a:lnTo>
                <a:lnTo>
                  <a:pt x="2781294" y="3895053"/>
                </a:lnTo>
                <a:cubicBezTo>
                  <a:pt x="2761707" y="3848743"/>
                  <a:pt x="2715852" y="3816249"/>
                  <a:pt x="2662407" y="3816249"/>
                </a:cubicBezTo>
                <a:cubicBezTo>
                  <a:pt x="2608962" y="3816249"/>
                  <a:pt x="2563107" y="3848743"/>
                  <a:pt x="2543520" y="3895053"/>
                </a:cubicBezTo>
                <a:lnTo>
                  <a:pt x="2541330" y="3905897"/>
                </a:lnTo>
                <a:lnTo>
                  <a:pt x="2541330" y="4146767"/>
                </a:lnTo>
                <a:cubicBezTo>
                  <a:pt x="2541330" y="4200212"/>
                  <a:pt x="2508836" y="4246067"/>
                  <a:pt x="2462527" y="4265655"/>
                </a:cubicBezTo>
                <a:lnTo>
                  <a:pt x="2414457" y="4275359"/>
                </a:lnTo>
                <a:lnTo>
                  <a:pt x="2414457" y="4276097"/>
                </a:lnTo>
                <a:lnTo>
                  <a:pt x="2390977" y="4278464"/>
                </a:lnTo>
                <a:cubicBezTo>
                  <a:pt x="2344780" y="4287917"/>
                  <a:pt x="2307167" y="4320937"/>
                  <a:pt x="2291248" y="4364413"/>
                </a:cubicBezTo>
                <a:lnTo>
                  <a:pt x="2290996" y="4365842"/>
                </a:lnTo>
                <a:lnTo>
                  <a:pt x="2290996" y="4470483"/>
                </a:lnTo>
                <a:cubicBezTo>
                  <a:pt x="2290996" y="4541743"/>
                  <a:pt x="2233229" y="4599510"/>
                  <a:pt x="2161969" y="4599510"/>
                </a:cubicBezTo>
                <a:lnTo>
                  <a:pt x="2161970" y="4599509"/>
                </a:lnTo>
                <a:cubicBezTo>
                  <a:pt x="2090710" y="4599509"/>
                  <a:pt x="2032943" y="4541742"/>
                  <a:pt x="2032943" y="4470482"/>
                </a:cubicBezTo>
                <a:cubicBezTo>
                  <a:pt x="2032943" y="4475990"/>
                  <a:pt x="2032942" y="4481497"/>
                  <a:pt x="2032942" y="4487005"/>
                </a:cubicBezTo>
                <a:lnTo>
                  <a:pt x="2022804" y="4436786"/>
                </a:lnTo>
                <a:cubicBezTo>
                  <a:pt x="2003216" y="4390476"/>
                  <a:pt x="1957361" y="4357982"/>
                  <a:pt x="1903916" y="4357982"/>
                </a:cubicBezTo>
                <a:cubicBezTo>
                  <a:pt x="1850471" y="4357982"/>
                  <a:pt x="1804616" y="4390476"/>
                  <a:pt x="1785029" y="4436786"/>
                </a:cubicBezTo>
                <a:lnTo>
                  <a:pt x="1775265" y="4485146"/>
                </a:lnTo>
                <a:lnTo>
                  <a:pt x="1775265" y="5071548"/>
                </a:lnTo>
                <a:cubicBezTo>
                  <a:pt x="1775265" y="5142808"/>
                  <a:pt x="1717498" y="5200575"/>
                  <a:pt x="1646238" y="5200575"/>
                </a:cubicBezTo>
                <a:lnTo>
                  <a:pt x="1646239" y="5200574"/>
                </a:lnTo>
                <a:cubicBezTo>
                  <a:pt x="1574979" y="5200574"/>
                  <a:pt x="1517212" y="5142807"/>
                  <a:pt x="1517212" y="5071547"/>
                </a:cubicBezTo>
                <a:cubicBezTo>
                  <a:pt x="1517212" y="4772560"/>
                  <a:pt x="1517211" y="4473572"/>
                  <a:pt x="1517211" y="4174585"/>
                </a:cubicBezTo>
                <a:lnTo>
                  <a:pt x="1507073" y="4124366"/>
                </a:lnTo>
                <a:cubicBezTo>
                  <a:pt x="1487485" y="4078056"/>
                  <a:pt x="1441630" y="4045562"/>
                  <a:pt x="1388185" y="4045562"/>
                </a:cubicBezTo>
                <a:cubicBezTo>
                  <a:pt x="1334740" y="4045562"/>
                  <a:pt x="1288885" y="4078056"/>
                  <a:pt x="1269298" y="4124366"/>
                </a:cubicBezTo>
                <a:lnTo>
                  <a:pt x="1265700" y="4142185"/>
                </a:lnTo>
                <a:lnTo>
                  <a:pt x="1265700" y="4451131"/>
                </a:lnTo>
                <a:cubicBezTo>
                  <a:pt x="1265700" y="4522391"/>
                  <a:pt x="1207933" y="4580158"/>
                  <a:pt x="1136673" y="4580158"/>
                </a:cubicBezTo>
                <a:lnTo>
                  <a:pt x="1136674" y="4580157"/>
                </a:lnTo>
                <a:cubicBezTo>
                  <a:pt x="1065414" y="4580157"/>
                  <a:pt x="1007647" y="4522390"/>
                  <a:pt x="1007647" y="4451130"/>
                </a:cubicBezTo>
                <a:lnTo>
                  <a:pt x="1007647" y="4404392"/>
                </a:lnTo>
                <a:lnTo>
                  <a:pt x="988978" y="4371850"/>
                </a:lnTo>
                <a:cubicBezTo>
                  <a:pt x="969694" y="4348484"/>
                  <a:pt x="942712" y="4331708"/>
                  <a:pt x="911913" y="4325406"/>
                </a:cubicBezTo>
                <a:lnTo>
                  <a:pt x="888433" y="4323039"/>
                </a:lnTo>
                <a:lnTo>
                  <a:pt x="888433" y="4322301"/>
                </a:lnTo>
                <a:lnTo>
                  <a:pt x="840363" y="4312597"/>
                </a:lnTo>
                <a:cubicBezTo>
                  <a:pt x="794054" y="4293009"/>
                  <a:pt x="761560" y="4247154"/>
                  <a:pt x="761560" y="4193709"/>
                </a:cubicBezTo>
                <a:lnTo>
                  <a:pt x="761560" y="4079725"/>
                </a:lnTo>
                <a:lnTo>
                  <a:pt x="753171" y="4038175"/>
                </a:lnTo>
                <a:cubicBezTo>
                  <a:pt x="733584" y="3991865"/>
                  <a:pt x="687729" y="3959371"/>
                  <a:pt x="634284" y="3959371"/>
                </a:cubicBezTo>
                <a:cubicBezTo>
                  <a:pt x="580839" y="3959371"/>
                  <a:pt x="534984" y="3991865"/>
                  <a:pt x="515397" y="4038175"/>
                </a:cubicBezTo>
                <a:lnTo>
                  <a:pt x="513207" y="4049020"/>
                </a:lnTo>
                <a:lnTo>
                  <a:pt x="513207" y="4202423"/>
                </a:lnTo>
                <a:cubicBezTo>
                  <a:pt x="513207" y="4255868"/>
                  <a:pt x="480713" y="4301723"/>
                  <a:pt x="434404" y="4321311"/>
                </a:cubicBezTo>
                <a:lnTo>
                  <a:pt x="386334" y="4331015"/>
                </a:lnTo>
                <a:lnTo>
                  <a:pt x="386334" y="4331753"/>
                </a:lnTo>
                <a:lnTo>
                  <a:pt x="362854" y="4334120"/>
                </a:lnTo>
                <a:cubicBezTo>
                  <a:pt x="316656" y="4343573"/>
                  <a:pt x="279044" y="4376593"/>
                  <a:pt x="263125" y="4420069"/>
                </a:cubicBezTo>
                <a:lnTo>
                  <a:pt x="260921" y="4432559"/>
                </a:lnTo>
                <a:lnTo>
                  <a:pt x="260921" y="4566467"/>
                </a:lnTo>
                <a:cubicBezTo>
                  <a:pt x="260921" y="4637727"/>
                  <a:pt x="203154" y="4695494"/>
                  <a:pt x="131894" y="4695494"/>
                </a:cubicBezTo>
                <a:lnTo>
                  <a:pt x="131895" y="4695493"/>
                </a:lnTo>
                <a:cubicBezTo>
                  <a:pt x="60635" y="4695493"/>
                  <a:pt x="2868" y="4637726"/>
                  <a:pt x="2868" y="4566466"/>
                </a:cubicBezTo>
                <a:lnTo>
                  <a:pt x="2868" y="4201212"/>
                </a:lnTo>
                <a:lnTo>
                  <a:pt x="664" y="4188722"/>
                </a:lnTo>
                <a:lnTo>
                  <a:pt x="0" y="4187443"/>
                </a:lnTo>
                <a:lnTo>
                  <a:pt x="0" y="693683"/>
                </a:lnTo>
                <a:lnTo>
                  <a:pt x="90123" y="693683"/>
                </a:lnTo>
                <a:lnTo>
                  <a:pt x="134300" y="702601"/>
                </a:lnTo>
                <a:lnTo>
                  <a:pt x="134300" y="703339"/>
                </a:lnTo>
                <a:lnTo>
                  <a:pt x="157780" y="705706"/>
                </a:lnTo>
                <a:cubicBezTo>
                  <a:pt x="203978" y="715159"/>
                  <a:pt x="241590" y="748179"/>
                  <a:pt x="257509" y="791655"/>
                </a:cubicBezTo>
                <a:cubicBezTo>
                  <a:pt x="257593" y="792129"/>
                  <a:pt x="257676" y="792604"/>
                  <a:pt x="257760" y="793078"/>
                </a:cubicBezTo>
                <a:lnTo>
                  <a:pt x="257760" y="1061403"/>
                </a:lnTo>
                <a:cubicBezTo>
                  <a:pt x="257760" y="1132663"/>
                  <a:pt x="315527" y="1190430"/>
                  <a:pt x="386787" y="1190430"/>
                </a:cubicBezTo>
                <a:lnTo>
                  <a:pt x="386786" y="1190429"/>
                </a:lnTo>
                <a:cubicBezTo>
                  <a:pt x="458046" y="1190429"/>
                  <a:pt x="515813" y="1132662"/>
                  <a:pt x="515813" y="1061402"/>
                </a:cubicBezTo>
                <a:lnTo>
                  <a:pt x="515813" y="781383"/>
                </a:lnTo>
                <a:lnTo>
                  <a:pt x="517816" y="770032"/>
                </a:lnTo>
                <a:cubicBezTo>
                  <a:pt x="533735" y="726556"/>
                  <a:pt x="571347" y="693536"/>
                  <a:pt x="617545" y="684083"/>
                </a:cubicBezTo>
                <a:lnTo>
                  <a:pt x="641025" y="681716"/>
                </a:lnTo>
                <a:lnTo>
                  <a:pt x="641025" y="680978"/>
                </a:lnTo>
                <a:lnTo>
                  <a:pt x="689095" y="671274"/>
                </a:lnTo>
                <a:cubicBezTo>
                  <a:pt x="735404" y="651686"/>
                  <a:pt x="767898" y="605831"/>
                  <a:pt x="767898" y="552386"/>
                </a:cubicBezTo>
                <a:lnTo>
                  <a:pt x="767898" y="462256"/>
                </a:lnTo>
                <a:lnTo>
                  <a:pt x="776287" y="420706"/>
                </a:lnTo>
                <a:cubicBezTo>
                  <a:pt x="795874" y="374396"/>
                  <a:pt x="841729" y="341902"/>
                  <a:pt x="895174" y="341902"/>
                </a:cubicBezTo>
                <a:cubicBezTo>
                  <a:pt x="948619" y="341902"/>
                  <a:pt x="994474" y="374396"/>
                  <a:pt x="1014061" y="420706"/>
                </a:cubicBezTo>
                <a:lnTo>
                  <a:pt x="1016251" y="431550"/>
                </a:lnTo>
                <a:lnTo>
                  <a:pt x="1016251" y="672420"/>
                </a:lnTo>
                <a:cubicBezTo>
                  <a:pt x="1016251" y="725865"/>
                  <a:pt x="1048745" y="771720"/>
                  <a:pt x="1095054" y="791308"/>
                </a:cubicBezTo>
                <a:lnTo>
                  <a:pt x="1143124" y="801012"/>
                </a:lnTo>
                <a:lnTo>
                  <a:pt x="1143124" y="801750"/>
                </a:lnTo>
                <a:lnTo>
                  <a:pt x="1166604" y="804117"/>
                </a:lnTo>
                <a:cubicBezTo>
                  <a:pt x="1212801" y="813570"/>
                  <a:pt x="1250414" y="846590"/>
                  <a:pt x="1266333" y="890066"/>
                </a:cubicBezTo>
                <a:lnTo>
                  <a:pt x="1266585" y="891495"/>
                </a:lnTo>
                <a:lnTo>
                  <a:pt x="1266585" y="996136"/>
                </a:lnTo>
                <a:cubicBezTo>
                  <a:pt x="1266585" y="1067396"/>
                  <a:pt x="1324352" y="1125163"/>
                  <a:pt x="1395612" y="1125163"/>
                </a:cubicBezTo>
                <a:lnTo>
                  <a:pt x="1395611" y="1125162"/>
                </a:lnTo>
                <a:cubicBezTo>
                  <a:pt x="1466871" y="1125162"/>
                  <a:pt x="1524638" y="1067395"/>
                  <a:pt x="1524638" y="99613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="" xmlns:p14="http://schemas.microsoft.com/office/powerpoint/2010/main" val="8194000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232282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53718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2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268540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7" name="Marcador de imagen 16"/>
          <p:cNvSpPr>
            <a:spLocks noGrp="1"/>
          </p:cNvSpPr>
          <p:nvPr>
            <p:ph type="pic" sz="quarter" idx="14"/>
          </p:nvPr>
        </p:nvSpPr>
        <p:spPr>
          <a:xfrm>
            <a:off x="6068768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4764393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232282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53718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468315" y="1279281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3"/>
          </p:nvPr>
        </p:nvSpPr>
        <p:spPr>
          <a:xfrm>
            <a:off x="4739056" y="1279281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4700060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870441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591659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6229348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625338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618031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4767749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7" name="Marcador de imagen 6"/>
          <p:cNvSpPr>
            <a:spLocks noGrp="1"/>
          </p:cNvSpPr>
          <p:nvPr>
            <p:ph type="pic" sz="quarter" idx="15"/>
          </p:nvPr>
        </p:nvSpPr>
        <p:spPr>
          <a:xfrm>
            <a:off x="6917228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11150285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15208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383585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9" name="Marcador de imagen 15"/>
          <p:cNvSpPr>
            <a:spLocks noGrp="1"/>
          </p:cNvSpPr>
          <p:nvPr>
            <p:ph type="pic" sz="quarter" idx="15"/>
          </p:nvPr>
        </p:nvSpPr>
        <p:spPr>
          <a:xfrm>
            <a:off x="551962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0" name="Marcador de imagen 15"/>
          <p:cNvSpPr>
            <a:spLocks noGrp="1"/>
          </p:cNvSpPr>
          <p:nvPr>
            <p:ph type="pic" sz="quarter" idx="16"/>
          </p:nvPr>
        </p:nvSpPr>
        <p:spPr>
          <a:xfrm>
            <a:off x="720339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18097592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9" name="Marcador de imagen 8"/>
          <p:cNvSpPr>
            <a:spLocks noGrp="1"/>
          </p:cNvSpPr>
          <p:nvPr>
            <p:ph type="pic" sz="quarter" idx="13"/>
          </p:nvPr>
        </p:nvSpPr>
        <p:spPr>
          <a:xfrm>
            <a:off x="468313" y="3217989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4"/>
          </p:nvPr>
        </p:nvSpPr>
        <p:spPr>
          <a:xfrm>
            <a:off x="4572000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1" name="Marcador de imagen 10"/>
          <p:cNvSpPr>
            <a:spLocks noGrp="1"/>
          </p:cNvSpPr>
          <p:nvPr>
            <p:ph type="pic" sz="quarter" idx="15"/>
          </p:nvPr>
        </p:nvSpPr>
        <p:spPr>
          <a:xfrm>
            <a:off x="4572000" y="3217989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11898404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63690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125834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775016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Oval 13"/>
          <p:cNvSpPr>
            <a:spLocks noChangeAspect="1"/>
          </p:cNvSpPr>
          <p:nvPr userDrawn="1"/>
        </p:nvSpPr>
        <p:spPr>
          <a:xfrm flipH="1">
            <a:off x="511881" y="4196957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775016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Oval 15"/>
          <p:cNvSpPr>
            <a:spLocks noChangeAspect="1"/>
          </p:cNvSpPr>
          <p:nvPr userDrawn="1"/>
        </p:nvSpPr>
        <p:spPr>
          <a:xfrm flipH="1">
            <a:off x="511881" y="4501757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2854512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Oval 17"/>
          <p:cNvSpPr>
            <a:spLocks noChangeAspect="1"/>
          </p:cNvSpPr>
          <p:nvPr userDrawn="1"/>
        </p:nvSpPr>
        <p:spPr>
          <a:xfrm flipH="1">
            <a:off x="2591377" y="4196957"/>
            <a:ext cx="180000" cy="18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2854512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Oval 19"/>
          <p:cNvSpPr>
            <a:spLocks noChangeAspect="1"/>
          </p:cNvSpPr>
          <p:nvPr userDrawn="1"/>
        </p:nvSpPr>
        <p:spPr>
          <a:xfrm flipH="1">
            <a:off x="2591377" y="4501757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4870508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Oval 21"/>
          <p:cNvSpPr>
            <a:spLocks noChangeAspect="1"/>
          </p:cNvSpPr>
          <p:nvPr userDrawn="1"/>
        </p:nvSpPr>
        <p:spPr>
          <a:xfrm flipH="1">
            <a:off x="4607373" y="4196957"/>
            <a:ext cx="180000" cy="18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4870508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Oval 23"/>
          <p:cNvSpPr>
            <a:spLocks noChangeAspect="1"/>
          </p:cNvSpPr>
          <p:nvPr userDrawn="1"/>
        </p:nvSpPr>
        <p:spPr>
          <a:xfrm flipH="1">
            <a:off x="4607373" y="4501757"/>
            <a:ext cx="180000" cy="18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6886504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Oval 25"/>
          <p:cNvSpPr>
            <a:spLocks noChangeAspect="1"/>
          </p:cNvSpPr>
          <p:nvPr userDrawn="1"/>
        </p:nvSpPr>
        <p:spPr>
          <a:xfrm flipH="1">
            <a:off x="6623369" y="4196957"/>
            <a:ext cx="180000" cy="18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6886504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Oval 27"/>
          <p:cNvSpPr>
            <a:spLocks noChangeAspect="1"/>
          </p:cNvSpPr>
          <p:nvPr userDrawn="1"/>
        </p:nvSpPr>
        <p:spPr>
          <a:xfrm flipH="1">
            <a:off x="6623369" y="4501757"/>
            <a:ext cx="180000" cy="18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257370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146709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768145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Arc 89"/>
          <p:cNvSpPr>
            <a:spLocks noChangeAspect="1"/>
          </p:cNvSpPr>
          <p:nvPr userDrawn="1"/>
        </p:nvSpPr>
        <p:spPr>
          <a:xfrm>
            <a:off x="787674" y="1242422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" name="Oval 105"/>
          <p:cNvSpPr>
            <a:spLocks noChangeAspect="1"/>
          </p:cNvSpPr>
          <p:nvPr userDrawn="1"/>
        </p:nvSpPr>
        <p:spPr>
          <a:xfrm>
            <a:off x="532750" y="1760961"/>
            <a:ext cx="561962" cy="561958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549021" y="172714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981052" y="1360502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9" name="Arc 117"/>
          <p:cNvSpPr>
            <a:spLocks noChangeAspect="1"/>
          </p:cNvSpPr>
          <p:nvPr userDrawn="1"/>
        </p:nvSpPr>
        <p:spPr>
          <a:xfrm>
            <a:off x="4869123" y="1242422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" name="Oval 129"/>
          <p:cNvSpPr>
            <a:spLocks noChangeAspect="1"/>
          </p:cNvSpPr>
          <p:nvPr userDrawn="1"/>
        </p:nvSpPr>
        <p:spPr>
          <a:xfrm>
            <a:off x="4614199" y="1760961"/>
            <a:ext cx="561962" cy="561958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4630470" y="172714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5062501" y="1360502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3" name="Arc 138"/>
          <p:cNvSpPr>
            <a:spLocks noChangeAspect="1"/>
          </p:cNvSpPr>
          <p:nvPr userDrawn="1"/>
        </p:nvSpPr>
        <p:spPr>
          <a:xfrm>
            <a:off x="787674" y="3136683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4" name="Oval 146"/>
          <p:cNvSpPr>
            <a:spLocks noChangeAspect="1"/>
          </p:cNvSpPr>
          <p:nvPr userDrawn="1"/>
        </p:nvSpPr>
        <p:spPr>
          <a:xfrm>
            <a:off x="532750" y="3655222"/>
            <a:ext cx="561962" cy="561958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549021" y="3621409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981052" y="3254763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7" name="Arc 152"/>
          <p:cNvSpPr>
            <a:spLocks noChangeAspect="1"/>
          </p:cNvSpPr>
          <p:nvPr userDrawn="1"/>
        </p:nvSpPr>
        <p:spPr>
          <a:xfrm>
            <a:off x="4869123" y="3136683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Oval 156"/>
          <p:cNvSpPr>
            <a:spLocks noChangeAspect="1"/>
          </p:cNvSpPr>
          <p:nvPr userDrawn="1"/>
        </p:nvSpPr>
        <p:spPr>
          <a:xfrm>
            <a:off x="4614199" y="3655222"/>
            <a:ext cx="561962" cy="561958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4630470" y="3621409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5062501" y="3254763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992213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="" xmlns:p14="http://schemas.microsoft.com/office/powerpoint/2010/main" val="21194325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e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1011274" y="742321"/>
            <a:ext cx="2575497" cy="3555357"/>
          </a:xfrm>
          <a:custGeom>
            <a:avLst/>
            <a:gdLst>
              <a:gd name="connsiteX0" fmla="*/ 2430278 w 2575497"/>
              <a:gd name="connsiteY0" fmla="*/ 2819359 h 3555357"/>
              <a:gd name="connsiteX1" fmla="*/ 2432727 w 2575497"/>
              <a:gd name="connsiteY1" fmla="*/ 2820193 h 3555357"/>
              <a:gd name="connsiteX2" fmla="*/ 2433121 w 2575497"/>
              <a:gd name="connsiteY2" fmla="*/ 2820227 h 3555357"/>
              <a:gd name="connsiteX3" fmla="*/ 1316660 w 2575497"/>
              <a:gd name="connsiteY3" fmla="*/ 0 h 3555357"/>
              <a:gd name="connsiteX4" fmla="*/ 1654721 w 2575497"/>
              <a:gd name="connsiteY4" fmla="*/ 33361 h 3555357"/>
              <a:gd name="connsiteX5" fmla="*/ 1972766 w 2575497"/>
              <a:gd name="connsiteY5" fmla="*/ 117876 h 3555357"/>
              <a:gd name="connsiteX6" fmla="*/ 2259673 w 2575497"/>
              <a:gd name="connsiteY6" fmla="*/ 229081 h 3555357"/>
              <a:gd name="connsiteX7" fmla="*/ 2386446 w 2575497"/>
              <a:gd name="connsiteY7" fmla="*/ 287463 h 3555357"/>
              <a:gd name="connsiteX8" fmla="*/ 2465656 w 2575497"/>
              <a:gd name="connsiteY8" fmla="*/ 325903 h 3555357"/>
              <a:gd name="connsiteX9" fmla="*/ 2484041 w 2575497"/>
              <a:gd name="connsiteY9" fmla="*/ 372857 h 3555357"/>
              <a:gd name="connsiteX10" fmla="*/ 2126228 w 2575497"/>
              <a:gd name="connsiteY10" fmla="*/ 1058665 h 3555357"/>
              <a:gd name="connsiteX11" fmla="*/ 1850441 w 2575497"/>
              <a:gd name="connsiteY11" fmla="*/ 916324 h 3555357"/>
              <a:gd name="connsiteX12" fmla="*/ 1581326 w 2575497"/>
              <a:gd name="connsiteY12" fmla="*/ 816240 h 3555357"/>
              <a:gd name="connsiteX13" fmla="*/ 1289971 w 2575497"/>
              <a:gd name="connsiteY13" fmla="*/ 769534 h 3555357"/>
              <a:gd name="connsiteX14" fmla="*/ 1105372 w 2575497"/>
              <a:gd name="connsiteY14" fmla="*/ 805119 h 3555357"/>
              <a:gd name="connsiteX15" fmla="*/ 1036425 w 2575497"/>
              <a:gd name="connsiteY15" fmla="*/ 925220 h 3555357"/>
              <a:gd name="connsiteX16" fmla="*/ 1076459 w 2575497"/>
              <a:gd name="connsiteY16" fmla="*/ 1027528 h 3555357"/>
              <a:gd name="connsiteX17" fmla="*/ 1192111 w 2575497"/>
              <a:gd name="connsiteY17" fmla="*/ 1100923 h 3555357"/>
              <a:gd name="connsiteX18" fmla="*/ 1376710 w 2575497"/>
              <a:gd name="connsiteY18" fmla="*/ 1165422 h 3555357"/>
              <a:gd name="connsiteX19" fmla="*/ 1623584 w 2575497"/>
              <a:gd name="connsiteY19" fmla="*/ 1241041 h 3555357"/>
              <a:gd name="connsiteX20" fmla="*/ 2017248 w 2575497"/>
              <a:gd name="connsiteY20" fmla="*/ 1387830 h 3555357"/>
              <a:gd name="connsiteX21" fmla="*/ 2317499 w 2575497"/>
              <a:gd name="connsiteY21" fmla="*/ 1576878 h 3555357"/>
              <a:gd name="connsiteX22" fmla="*/ 2508771 w 2575497"/>
              <a:gd name="connsiteY22" fmla="*/ 1841544 h 3555357"/>
              <a:gd name="connsiteX23" fmla="*/ 2575494 w 2575497"/>
              <a:gd name="connsiteY23" fmla="*/ 2219639 h 3555357"/>
              <a:gd name="connsiteX24" fmla="*/ 2575497 w 2575497"/>
              <a:gd name="connsiteY24" fmla="*/ 2695277 h 3555357"/>
              <a:gd name="connsiteX25" fmla="*/ 2496693 w 2575497"/>
              <a:gd name="connsiteY25" fmla="*/ 2814165 h 3555357"/>
              <a:gd name="connsiteX26" fmla="*/ 2452893 w 2575497"/>
              <a:gd name="connsiteY26" fmla="*/ 2823007 h 3555357"/>
              <a:gd name="connsiteX27" fmla="*/ 2452893 w 2575497"/>
              <a:gd name="connsiteY27" fmla="*/ 2824373 h 3555357"/>
              <a:gd name="connsiteX28" fmla="*/ 2429413 w 2575497"/>
              <a:gd name="connsiteY28" fmla="*/ 2826740 h 3555357"/>
              <a:gd name="connsiteX29" fmla="*/ 2329684 w 2575497"/>
              <a:gd name="connsiteY29" fmla="*/ 2912689 h 3555357"/>
              <a:gd name="connsiteX30" fmla="*/ 2321483 w 2575497"/>
              <a:gd name="connsiteY30" fmla="*/ 2959160 h 3555357"/>
              <a:gd name="connsiteX31" fmla="*/ 2321483 w 2575497"/>
              <a:gd name="connsiteY31" fmla="*/ 3426329 h 3555357"/>
              <a:gd name="connsiteX32" fmla="*/ 2192456 w 2575497"/>
              <a:gd name="connsiteY32" fmla="*/ 3555356 h 3555357"/>
              <a:gd name="connsiteX33" fmla="*/ 2192457 w 2575497"/>
              <a:gd name="connsiteY33" fmla="*/ 3555357 h 3555357"/>
              <a:gd name="connsiteX34" fmla="*/ 2063430 w 2575497"/>
              <a:gd name="connsiteY34" fmla="*/ 3426330 h 3555357"/>
              <a:gd name="connsiteX35" fmla="*/ 2063430 w 2575497"/>
              <a:gd name="connsiteY35" fmla="*/ 3078864 h 3555357"/>
              <a:gd name="connsiteX36" fmla="*/ 2012799 w 2575497"/>
              <a:gd name="connsiteY36" fmla="*/ 3106494 h 3555357"/>
              <a:gd name="connsiteX37" fmla="*/ 1808183 w 2575497"/>
              <a:gd name="connsiteY37" fmla="*/ 3173773 h 3555357"/>
              <a:gd name="connsiteX38" fmla="*/ 1374486 w 2575497"/>
              <a:gd name="connsiteY38" fmla="*/ 3224927 h 3555357"/>
              <a:gd name="connsiteX39" fmla="*/ 1018632 w 2575497"/>
              <a:gd name="connsiteY39" fmla="*/ 3198238 h 3555357"/>
              <a:gd name="connsiteX40" fmla="*/ 656106 w 2575497"/>
              <a:gd name="connsiteY40" fmla="*/ 3122619 h 3555357"/>
              <a:gd name="connsiteX41" fmla="*/ 309148 w 2575497"/>
              <a:gd name="connsiteY41" fmla="*/ 3006966 h 3555357"/>
              <a:gd name="connsiteX42" fmla="*/ 0 w 2575497"/>
              <a:gd name="connsiteY42" fmla="*/ 2855728 h 3555357"/>
              <a:gd name="connsiteX43" fmla="*/ 373647 w 2575497"/>
              <a:gd name="connsiteY43" fmla="*/ 2095090 h 3555357"/>
              <a:gd name="connsiteX44" fmla="*/ 698364 w 2575497"/>
              <a:gd name="connsiteY44" fmla="*/ 2268569 h 3555357"/>
              <a:gd name="connsiteX45" fmla="*/ 1020856 w 2575497"/>
              <a:gd name="connsiteY45" fmla="*/ 2388670 h 3555357"/>
              <a:gd name="connsiteX46" fmla="*/ 1387831 w 2575497"/>
              <a:gd name="connsiteY46" fmla="*/ 2442048 h 3555357"/>
              <a:gd name="connsiteX47" fmla="*/ 1585775 w 2575497"/>
              <a:gd name="connsiteY47" fmla="*/ 2404238 h 3555357"/>
              <a:gd name="connsiteX48" fmla="*/ 1641377 w 2575497"/>
              <a:gd name="connsiteY48" fmla="*/ 2304154 h 3555357"/>
              <a:gd name="connsiteX49" fmla="*/ 1585775 w 2575497"/>
              <a:gd name="connsiteY49" fmla="*/ 2190726 h 3555357"/>
              <a:gd name="connsiteX50" fmla="*/ 1432313 w 2575497"/>
              <a:gd name="connsiteY50" fmla="*/ 2108435 h 3555357"/>
              <a:gd name="connsiteX51" fmla="*/ 1207680 w 2575497"/>
              <a:gd name="connsiteY51" fmla="*/ 2037264 h 3555357"/>
              <a:gd name="connsiteX52" fmla="*/ 938565 w 2575497"/>
              <a:gd name="connsiteY52" fmla="*/ 1952749 h 3555357"/>
              <a:gd name="connsiteX53" fmla="*/ 578263 w 2575497"/>
              <a:gd name="connsiteY53" fmla="*/ 1799287 h 3555357"/>
              <a:gd name="connsiteX54" fmla="*/ 329165 w 2575497"/>
              <a:gd name="connsiteY54" fmla="*/ 1612463 h 3555357"/>
              <a:gd name="connsiteX55" fmla="*/ 184600 w 2575497"/>
              <a:gd name="connsiteY55" fmla="*/ 1374486 h 3555357"/>
              <a:gd name="connsiteX56" fmla="*/ 137894 w 2575497"/>
              <a:gd name="connsiteY56" fmla="*/ 1067562 h 3555357"/>
              <a:gd name="connsiteX57" fmla="*/ 233529 w 2575497"/>
              <a:gd name="connsiteY57" fmla="*/ 604952 h 3555357"/>
              <a:gd name="connsiteX58" fmla="*/ 493748 w 2575497"/>
              <a:gd name="connsiteY58" fmla="*/ 271338 h 3555357"/>
              <a:gd name="connsiteX59" fmla="*/ 869618 w 2575497"/>
              <a:gd name="connsiteY59" fmla="*/ 68946 h 3555357"/>
              <a:gd name="connsiteX60" fmla="*/ 1316660 w 2575497"/>
              <a:gd name="connsiteY60" fmla="*/ 0 h 355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575497" h="3555357">
                <a:moveTo>
                  <a:pt x="2430278" y="2819359"/>
                </a:moveTo>
                <a:lnTo>
                  <a:pt x="2432727" y="2820193"/>
                </a:lnTo>
                <a:lnTo>
                  <a:pt x="2433121" y="2820227"/>
                </a:lnTo>
                <a:close/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lnTo>
                  <a:pt x="2575497" y="2695277"/>
                </a:lnTo>
                <a:cubicBezTo>
                  <a:pt x="2575497" y="2748722"/>
                  <a:pt x="2543003" y="2794577"/>
                  <a:pt x="2496693" y="2814165"/>
                </a:cubicBezTo>
                <a:lnTo>
                  <a:pt x="2452893" y="2823007"/>
                </a:lnTo>
                <a:lnTo>
                  <a:pt x="2452893" y="2824373"/>
                </a:lnTo>
                <a:lnTo>
                  <a:pt x="2429413" y="2826740"/>
                </a:lnTo>
                <a:cubicBezTo>
                  <a:pt x="2383215" y="2836193"/>
                  <a:pt x="2345603" y="2869213"/>
                  <a:pt x="2329684" y="2912689"/>
                </a:cubicBezTo>
                <a:lnTo>
                  <a:pt x="2321483" y="2959160"/>
                </a:lnTo>
                <a:lnTo>
                  <a:pt x="2321483" y="3426329"/>
                </a:lnTo>
                <a:cubicBezTo>
                  <a:pt x="2321483" y="3497589"/>
                  <a:pt x="2263716" y="3555356"/>
                  <a:pt x="2192456" y="3555356"/>
                </a:cubicBezTo>
                <a:lnTo>
                  <a:pt x="2192457" y="3555357"/>
                </a:lnTo>
                <a:cubicBezTo>
                  <a:pt x="2121197" y="3555357"/>
                  <a:pt x="2063430" y="3497590"/>
                  <a:pt x="2063430" y="3426330"/>
                </a:cubicBezTo>
                <a:lnTo>
                  <a:pt x="2063430" y="3078864"/>
                </a:lnTo>
                <a:lnTo>
                  <a:pt x="2012799" y="3106494"/>
                </a:lnTo>
                <a:cubicBezTo>
                  <a:pt x="1948301" y="3134295"/>
                  <a:pt x="1880095" y="3156722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="" xmlns:p14="http://schemas.microsoft.com/office/powerpoint/2010/main" val="889691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3673775" y="-529902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="" xmlns:p14="http://schemas.microsoft.com/office/powerpoint/2010/main" val="4503033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ack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4651596" y="742321"/>
            <a:ext cx="3944495" cy="3673401"/>
          </a:xfrm>
          <a:custGeom>
            <a:avLst/>
            <a:gdLst>
              <a:gd name="connsiteX0" fmla="*/ 0 w 3575442"/>
              <a:gd name="connsiteY0" fmla="*/ 0 h 3329712"/>
              <a:gd name="connsiteX1" fmla="*/ 697889 w 3575442"/>
              <a:gd name="connsiteY1" fmla="*/ 0 h 3329712"/>
              <a:gd name="connsiteX2" fmla="*/ 1207249 w 3575442"/>
              <a:gd name="connsiteY2" fmla="*/ 1756126 h 3329712"/>
              <a:gd name="connsiteX3" fmla="*/ 1369319 w 3575442"/>
              <a:gd name="connsiteY3" fmla="*/ 1222437 h 3329712"/>
              <a:gd name="connsiteX4" fmla="*/ 988952 w 3575442"/>
              <a:gd name="connsiteY4" fmla="*/ 0 h 3329712"/>
              <a:gd name="connsiteX5" fmla="*/ 1581000 w 3575442"/>
              <a:gd name="connsiteY5" fmla="*/ 0 h 3329712"/>
              <a:gd name="connsiteX6" fmla="*/ 1786067 w 3575442"/>
              <a:gd name="connsiteY6" fmla="*/ 789716 h 3329712"/>
              <a:gd name="connsiteX7" fmla="*/ 1994442 w 3575442"/>
              <a:gd name="connsiteY7" fmla="*/ 0 h 3329712"/>
              <a:gd name="connsiteX8" fmla="*/ 2586490 w 3575442"/>
              <a:gd name="connsiteY8" fmla="*/ 0 h 3329712"/>
              <a:gd name="connsiteX9" fmla="*/ 2199509 w 3575442"/>
              <a:gd name="connsiteY9" fmla="*/ 1222437 h 3329712"/>
              <a:gd name="connsiteX10" fmla="*/ 2368193 w 3575442"/>
              <a:gd name="connsiteY10" fmla="*/ 1756126 h 3329712"/>
              <a:gd name="connsiteX11" fmla="*/ 2874245 w 3575442"/>
              <a:gd name="connsiteY11" fmla="*/ 0 h 3329712"/>
              <a:gd name="connsiteX12" fmla="*/ 3575442 w 3575442"/>
              <a:gd name="connsiteY12" fmla="*/ 0 h 3329712"/>
              <a:gd name="connsiteX13" fmla="*/ 2686443 w 3575442"/>
              <a:gd name="connsiteY13" fmla="*/ 2587321 h 3329712"/>
              <a:gd name="connsiteX14" fmla="*/ 2594380 w 3575442"/>
              <a:gd name="connsiteY14" fmla="*/ 2669316 h 3329712"/>
              <a:gd name="connsiteX15" fmla="*/ 2553715 w 3575442"/>
              <a:gd name="connsiteY15" fmla="*/ 2677823 h 3329712"/>
              <a:gd name="connsiteX16" fmla="*/ 2553715 w 3575442"/>
              <a:gd name="connsiteY16" fmla="*/ 2678470 h 3329712"/>
              <a:gd name="connsiteX17" fmla="*/ 2533853 w 3575442"/>
              <a:gd name="connsiteY17" fmla="*/ 2680545 h 3329712"/>
              <a:gd name="connsiteX18" fmla="*/ 2468661 w 3575442"/>
              <a:gd name="connsiteY18" fmla="*/ 2721259 h 3329712"/>
              <a:gd name="connsiteX19" fmla="*/ 2451144 w 3575442"/>
              <a:gd name="connsiteY19" fmla="*/ 2752898 h 3329712"/>
              <a:gd name="connsiteX20" fmla="*/ 2451144 w 3575442"/>
              <a:gd name="connsiteY20" fmla="*/ 3216604 h 3329712"/>
              <a:gd name="connsiteX21" fmla="*/ 2341994 w 3575442"/>
              <a:gd name="connsiteY21" fmla="*/ 3329712 h 3329712"/>
              <a:gd name="connsiteX22" fmla="*/ 2341995 w 3575442"/>
              <a:gd name="connsiteY22" fmla="*/ 3329711 h 3329712"/>
              <a:gd name="connsiteX23" fmla="*/ 2232845 w 3575442"/>
              <a:gd name="connsiteY23" fmla="*/ 3216603 h 3329712"/>
              <a:gd name="connsiteX24" fmla="*/ 2232845 w 3575442"/>
              <a:gd name="connsiteY24" fmla="*/ 2752899 h 3329712"/>
              <a:gd name="connsiteX25" fmla="*/ 2215328 w 3575442"/>
              <a:gd name="connsiteY25" fmla="*/ 2721259 h 3329712"/>
              <a:gd name="connsiteX26" fmla="*/ 2150136 w 3575442"/>
              <a:gd name="connsiteY26" fmla="*/ 2680545 h 3329712"/>
              <a:gd name="connsiteX27" fmla="*/ 2130273 w 3575442"/>
              <a:gd name="connsiteY27" fmla="*/ 2678470 h 3329712"/>
              <a:gd name="connsiteX28" fmla="*/ 2130273 w 3575442"/>
              <a:gd name="connsiteY28" fmla="*/ 2677823 h 3329712"/>
              <a:gd name="connsiteX29" fmla="*/ 2089608 w 3575442"/>
              <a:gd name="connsiteY29" fmla="*/ 2669316 h 3329712"/>
              <a:gd name="connsiteX30" fmla="*/ 2022945 w 3575442"/>
              <a:gd name="connsiteY30" fmla="*/ 2565096 h 3329712"/>
              <a:gd name="connsiteX31" fmla="*/ 1786067 w 3575442"/>
              <a:gd name="connsiteY31" fmla="*/ 1829397 h 3329712"/>
              <a:gd name="connsiteX32" fmla="*/ 1520628 w 3575442"/>
              <a:gd name="connsiteY32" fmla="*/ 2560266 h 3329712"/>
              <a:gd name="connsiteX33" fmla="*/ 919494 w 3575442"/>
              <a:gd name="connsiteY33" fmla="*/ 2560266 h 332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75442" h="3329712">
                <a:moveTo>
                  <a:pt x="0" y="0"/>
                </a:moveTo>
                <a:lnTo>
                  <a:pt x="697889" y="0"/>
                </a:lnTo>
                <a:lnTo>
                  <a:pt x="1207249" y="1756126"/>
                </a:lnTo>
                <a:lnTo>
                  <a:pt x="1369319" y="1222437"/>
                </a:lnTo>
                <a:lnTo>
                  <a:pt x="988952" y="0"/>
                </a:lnTo>
                <a:lnTo>
                  <a:pt x="1581000" y="0"/>
                </a:lnTo>
                <a:lnTo>
                  <a:pt x="1786067" y="789716"/>
                </a:lnTo>
                <a:lnTo>
                  <a:pt x="1994442" y="0"/>
                </a:lnTo>
                <a:lnTo>
                  <a:pt x="2586490" y="0"/>
                </a:lnTo>
                <a:lnTo>
                  <a:pt x="2199509" y="1222437"/>
                </a:lnTo>
                <a:lnTo>
                  <a:pt x="2368193" y="1756126"/>
                </a:lnTo>
                <a:lnTo>
                  <a:pt x="2874245" y="0"/>
                </a:lnTo>
                <a:lnTo>
                  <a:pt x="3575442" y="0"/>
                </a:lnTo>
                <a:lnTo>
                  <a:pt x="2686443" y="2587321"/>
                </a:lnTo>
                <a:cubicBezTo>
                  <a:pt x="2657868" y="2646872"/>
                  <a:pt x="2633555" y="2652145"/>
                  <a:pt x="2594380" y="2669316"/>
                </a:cubicBezTo>
                <a:lnTo>
                  <a:pt x="2553715" y="2677823"/>
                </a:lnTo>
                <a:lnTo>
                  <a:pt x="2553715" y="2678470"/>
                </a:lnTo>
                <a:lnTo>
                  <a:pt x="2533853" y="2680545"/>
                </a:lnTo>
                <a:cubicBezTo>
                  <a:pt x="2507799" y="2686069"/>
                  <a:pt x="2484973" y="2700775"/>
                  <a:pt x="2468661" y="2721259"/>
                </a:cubicBezTo>
                <a:lnTo>
                  <a:pt x="2451144" y="2752898"/>
                </a:lnTo>
                <a:lnTo>
                  <a:pt x="2451144" y="3216604"/>
                </a:lnTo>
                <a:cubicBezTo>
                  <a:pt x="2451144" y="3279072"/>
                  <a:pt x="2402276" y="3329712"/>
                  <a:pt x="2341994" y="3329712"/>
                </a:cubicBezTo>
                <a:lnTo>
                  <a:pt x="2341995" y="3329711"/>
                </a:lnTo>
                <a:cubicBezTo>
                  <a:pt x="2281712" y="3329711"/>
                  <a:pt x="2232845" y="3279072"/>
                  <a:pt x="2232845" y="3216603"/>
                </a:cubicBezTo>
                <a:lnTo>
                  <a:pt x="2232845" y="2752899"/>
                </a:lnTo>
                <a:lnTo>
                  <a:pt x="2215328" y="2721259"/>
                </a:lnTo>
                <a:cubicBezTo>
                  <a:pt x="2199015" y="2700775"/>
                  <a:pt x="2176189" y="2686069"/>
                  <a:pt x="2150136" y="2680545"/>
                </a:cubicBezTo>
                <a:lnTo>
                  <a:pt x="2130273" y="2678470"/>
                </a:lnTo>
                <a:lnTo>
                  <a:pt x="2130273" y="2677823"/>
                </a:lnTo>
                <a:lnTo>
                  <a:pt x="2089608" y="2669316"/>
                </a:lnTo>
                <a:cubicBezTo>
                  <a:pt x="2050433" y="2652145"/>
                  <a:pt x="2041995" y="2634172"/>
                  <a:pt x="2022945" y="2565096"/>
                </a:cubicBezTo>
                <a:lnTo>
                  <a:pt x="1786067" y="1829397"/>
                </a:lnTo>
                <a:lnTo>
                  <a:pt x="1520628" y="2560266"/>
                </a:lnTo>
                <a:lnTo>
                  <a:pt x="919494" y="256026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2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2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="" xmlns:p14="http://schemas.microsoft.com/office/powerpoint/2010/main" val="4275594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799713" y="719608"/>
            <a:ext cx="3207133" cy="3980938"/>
          </a:xfrm>
          <a:custGeom>
            <a:avLst/>
            <a:gdLst>
              <a:gd name="connsiteX0" fmla="*/ 1714976 w 3207133"/>
              <a:gd name="connsiteY0" fmla="*/ 3196968 h 3980938"/>
              <a:gd name="connsiteX1" fmla="*/ 1714745 w 3207133"/>
              <a:gd name="connsiteY1" fmla="*/ 3196979 h 3980938"/>
              <a:gd name="connsiteX2" fmla="*/ 1714745 w 3207133"/>
              <a:gd name="connsiteY2" fmla="*/ 3307154 h 3980938"/>
              <a:gd name="connsiteX3" fmla="*/ 1714975 w 3207133"/>
              <a:gd name="connsiteY3" fmla="*/ 3307709 h 3980938"/>
              <a:gd name="connsiteX4" fmla="*/ 1714975 w 3207133"/>
              <a:gd name="connsiteY4" fmla="*/ 3516315 h 3980938"/>
              <a:gd name="connsiteX5" fmla="*/ 1714976 w 3207133"/>
              <a:gd name="connsiteY5" fmla="*/ 3516315 h 3980938"/>
              <a:gd name="connsiteX6" fmla="*/ 1601342 w 3207133"/>
              <a:gd name="connsiteY6" fmla="*/ 769535 h 3980938"/>
              <a:gd name="connsiteX7" fmla="*/ 1278850 w 3207133"/>
              <a:gd name="connsiteY7" fmla="*/ 840705 h 3980938"/>
              <a:gd name="connsiteX8" fmla="*/ 1054217 w 3207133"/>
              <a:gd name="connsiteY8" fmla="*/ 1029753 h 3980938"/>
              <a:gd name="connsiteX9" fmla="*/ 922996 w 3207133"/>
              <a:gd name="connsiteY9" fmla="*/ 1296643 h 3980938"/>
              <a:gd name="connsiteX10" fmla="*/ 880738 w 3207133"/>
              <a:gd name="connsiteY10" fmla="*/ 1601343 h 3980938"/>
              <a:gd name="connsiteX11" fmla="*/ 925220 w 3207133"/>
              <a:gd name="connsiteY11" fmla="*/ 1910491 h 3980938"/>
              <a:gd name="connsiteX12" fmla="*/ 1058665 w 3207133"/>
              <a:gd name="connsiteY12" fmla="*/ 2175158 h 3980938"/>
              <a:gd name="connsiteX13" fmla="*/ 1283298 w 3207133"/>
              <a:gd name="connsiteY13" fmla="*/ 2361981 h 3980938"/>
              <a:gd name="connsiteX14" fmla="*/ 1605790 w 3207133"/>
              <a:gd name="connsiteY14" fmla="*/ 2433152 h 3980938"/>
              <a:gd name="connsiteX15" fmla="*/ 1930507 w 3207133"/>
              <a:gd name="connsiteY15" fmla="*/ 2359757 h 3980938"/>
              <a:gd name="connsiteX16" fmla="*/ 2155140 w 3207133"/>
              <a:gd name="connsiteY16" fmla="*/ 2168486 h 3980938"/>
              <a:gd name="connsiteX17" fmla="*/ 2284137 w 3207133"/>
              <a:gd name="connsiteY17" fmla="*/ 1899371 h 3980938"/>
              <a:gd name="connsiteX18" fmla="*/ 2326395 w 3207133"/>
              <a:gd name="connsiteY18" fmla="*/ 1592447 h 3980938"/>
              <a:gd name="connsiteX19" fmla="*/ 2281913 w 3207133"/>
              <a:gd name="connsiteY19" fmla="*/ 1283299 h 3980938"/>
              <a:gd name="connsiteX20" fmla="*/ 2146244 w 3207133"/>
              <a:gd name="connsiteY20" fmla="*/ 1020856 h 3980938"/>
              <a:gd name="connsiteX21" fmla="*/ 1919387 w 3207133"/>
              <a:gd name="connsiteY21" fmla="*/ 838481 h 3980938"/>
              <a:gd name="connsiteX22" fmla="*/ 1601342 w 3207133"/>
              <a:gd name="connsiteY22" fmla="*/ 769535 h 3980938"/>
              <a:gd name="connsiteX23" fmla="*/ 1614687 w 3207133"/>
              <a:gd name="connsiteY23" fmla="*/ 0 h 3980938"/>
              <a:gd name="connsiteX24" fmla="*/ 2268569 w 3207133"/>
              <a:gd name="connsiteY24" fmla="*/ 137894 h 3980938"/>
              <a:gd name="connsiteX25" fmla="*/ 2771213 w 3207133"/>
              <a:gd name="connsiteY25" fmla="*/ 502644 h 3980938"/>
              <a:gd name="connsiteX26" fmla="*/ 3093705 w 3207133"/>
              <a:gd name="connsiteY26" fmla="*/ 1018632 h 3980938"/>
              <a:gd name="connsiteX27" fmla="*/ 3207133 w 3207133"/>
              <a:gd name="connsiteY27" fmla="*/ 1610240 h 3980938"/>
              <a:gd name="connsiteX28" fmla="*/ 3087033 w 3207133"/>
              <a:gd name="connsiteY28" fmla="*/ 2208519 h 3980938"/>
              <a:gd name="connsiteX29" fmla="*/ 2753419 w 3207133"/>
              <a:gd name="connsiteY29" fmla="*/ 2715611 h 3980938"/>
              <a:gd name="connsiteX30" fmla="*/ 2519334 w 3207133"/>
              <a:gd name="connsiteY30" fmla="*/ 2914111 h 3980938"/>
              <a:gd name="connsiteX31" fmla="*/ 2470206 w 3207133"/>
              <a:gd name="connsiteY31" fmla="*/ 2944887 h 3980938"/>
              <a:gd name="connsiteX32" fmla="*/ 2470206 w 3207133"/>
              <a:gd name="connsiteY32" fmla="*/ 2955764 h 3980938"/>
              <a:gd name="connsiteX33" fmla="*/ 2391403 w 3207133"/>
              <a:gd name="connsiteY33" fmla="*/ 3074652 h 3980938"/>
              <a:gd name="connsiteX34" fmla="*/ 2343333 w 3207133"/>
              <a:gd name="connsiteY34" fmla="*/ 3084356 h 3980938"/>
              <a:gd name="connsiteX35" fmla="*/ 2343333 w 3207133"/>
              <a:gd name="connsiteY35" fmla="*/ 3085094 h 3980938"/>
              <a:gd name="connsiteX36" fmla="*/ 2319853 w 3207133"/>
              <a:gd name="connsiteY36" fmla="*/ 3087461 h 3980938"/>
              <a:gd name="connsiteX37" fmla="*/ 2242789 w 3207133"/>
              <a:gd name="connsiteY37" fmla="*/ 3133905 h 3980938"/>
              <a:gd name="connsiteX38" fmla="*/ 2224008 w 3207133"/>
              <a:gd name="connsiteY38" fmla="*/ 3166640 h 3980938"/>
              <a:gd name="connsiteX39" fmla="*/ 2224008 w 3207133"/>
              <a:gd name="connsiteY39" fmla="*/ 3301621 h 3980938"/>
              <a:gd name="connsiteX40" fmla="*/ 2145205 w 3207133"/>
              <a:gd name="connsiteY40" fmla="*/ 3420509 h 3980938"/>
              <a:gd name="connsiteX41" fmla="*/ 2097135 w 3207133"/>
              <a:gd name="connsiteY41" fmla="*/ 3430213 h 3980938"/>
              <a:gd name="connsiteX42" fmla="*/ 2097135 w 3207133"/>
              <a:gd name="connsiteY42" fmla="*/ 3430951 h 3980938"/>
              <a:gd name="connsiteX43" fmla="*/ 2073655 w 3207133"/>
              <a:gd name="connsiteY43" fmla="*/ 3433318 h 3980938"/>
              <a:gd name="connsiteX44" fmla="*/ 1973926 w 3207133"/>
              <a:gd name="connsiteY44" fmla="*/ 3519267 h 3980938"/>
              <a:gd name="connsiteX45" fmla="*/ 1973029 w 3207133"/>
              <a:gd name="connsiteY45" fmla="*/ 3524350 h 3980938"/>
              <a:gd name="connsiteX46" fmla="*/ 1973029 w 3207133"/>
              <a:gd name="connsiteY46" fmla="*/ 3851911 h 3980938"/>
              <a:gd name="connsiteX47" fmla="*/ 1844002 w 3207133"/>
              <a:gd name="connsiteY47" fmla="*/ 3980938 h 3980938"/>
              <a:gd name="connsiteX48" fmla="*/ 1844003 w 3207133"/>
              <a:gd name="connsiteY48" fmla="*/ 3980937 h 3980938"/>
              <a:gd name="connsiteX49" fmla="*/ 1714976 w 3207133"/>
              <a:gd name="connsiteY49" fmla="*/ 3851910 h 3980938"/>
              <a:gd name="connsiteX50" fmla="*/ 1714976 w 3207133"/>
              <a:gd name="connsiteY50" fmla="*/ 3773340 h 3980938"/>
              <a:gd name="connsiteX51" fmla="*/ 1607045 w 3207133"/>
              <a:gd name="connsiteY51" fmla="*/ 3640914 h 3980938"/>
              <a:gd name="connsiteX52" fmla="*/ 1583565 w 3207133"/>
              <a:gd name="connsiteY52" fmla="*/ 3638547 h 3980938"/>
              <a:gd name="connsiteX53" fmla="*/ 1583565 w 3207133"/>
              <a:gd name="connsiteY53" fmla="*/ 3637809 h 3980938"/>
              <a:gd name="connsiteX54" fmla="*/ 1535495 w 3207133"/>
              <a:gd name="connsiteY54" fmla="*/ 3628105 h 3980938"/>
              <a:gd name="connsiteX55" fmla="*/ 1456692 w 3207133"/>
              <a:gd name="connsiteY55" fmla="*/ 3509217 h 3980938"/>
              <a:gd name="connsiteX56" fmla="*/ 1456692 w 3207133"/>
              <a:gd name="connsiteY56" fmla="*/ 3195820 h 3980938"/>
              <a:gd name="connsiteX57" fmla="*/ 1420913 w 3207133"/>
              <a:gd name="connsiteY57" fmla="*/ 3194068 h 3980938"/>
              <a:gd name="connsiteX58" fmla="*/ 943013 w 3207133"/>
              <a:gd name="connsiteY58" fmla="*/ 3064793 h 3980938"/>
              <a:gd name="connsiteX59" fmla="*/ 440369 w 3207133"/>
              <a:gd name="connsiteY59" fmla="*/ 2702267 h 3980938"/>
              <a:gd name="connsiteX60" fmla="*/ 115652 w 3207133"/>
              <a:gd name="connsiteY60" fmla="*/ 2188502 h 3980938"/>
              <a:gd name="connsiteX61" fmla="*/ 0 w 3207133"/>
              <a:gd name="connsiteY61" fmla="*/ 1592447 h 3980938"/>
              <a:gd name="connsiteX62" fmla="*/ 120100 w 3207133"/>
              <a:gd name="connsiteY62" fmla="*/ 991943 h 3980938"/>
              <a:gd name="connsiteX63" fmla="*/ 455938 w 3207133"/>
              <a:gd name="connsiteY63" fmla="*/ 482627 h 3980938"/>
              <a:gd name="connsiteX64" fmla="*/ 967478 w 3207133"/>
              <a:gd name="connsiteY64" fmla="*/ 131221 h 3980938"/>
              <a:gd name="connsiteX65" fmla="*/ 1614687 w 3207133"/>
              <a:gd name="connsiteY65" fmla="*/ 0 h 398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207133" h="3980938">
                <a:moveTo>
                  <a:pt x="1714976" y="3196968"/>
                </a:moveTo>
                <a:lnTo>
                  <a:pt x="1714745" y="3196979"/>
                </a:lnTo>
                <a:lnTo>
                  <a:pt x="1714745" y="3307154"/>
                </a:lnTo>
                <a:lnTo>
                  <a:pt x="1714975" y="3307709"/>
                </a:lnTo>
                <a:lnTo>
                  <a:pt x="1714975" y="3516315"/>
                </a:lnTo>
                <a:lnTo>
                  <a:pt x="1714976" y="3516315"/>
                </a:lnTo>
                <a:close/>
                <a:moveTo>
                  <a:pt x="1601342" y="769535"/>
                </a:moveTo>
                <a:cubicBezTo>
                  <a:pt x="1476794" y="769535"/>
                  <a:pt x="1369296" y="793258"/>
                  <a:pt x="1278850" y="840705"/>
                </a:cubicBezTo>
                <a:cubicBezTo>
                  <a:pt x="1188404" y="888153"/>
                  <a:pt x="1113526" y="951168"/>
                  <a:pt x="1054217" y="1029753"/>
                </a:cubicBezTo>
                <a:cubicBezTo>
                  <a:pt x="994908" y="1108337"/>
                  <a:pt x="951168" y="1197301"/>
                  <a:pt x="922996" y="1296643"/>
                </a:cubicBezTo>
                <a:cubicBezTo>
                  <a:pt x="894824" y="1395986"/>
                  <a:pt x="880738" y="1497552"/>
                  <a:pt x="880738" y="1601343"/>
                </a:cubicBezTo>
                <a:cubicBezTo>
                  <a:pt x="880738" y="1708099"/>
                  <a:pt x="895565" y="1811149"/>
                  <a:pt x="925220" y="1910491"/>
                </a:cubicBezTo>
                <a:cubicBezTo>
                  <a:pt x="954875" y="2009834"/>
                  <a:pt x="999356" y="2098056"/>
                  <a:pt x="1058665" y="2175158"/>
                </a:cubicBezTo>
                <a:cubicBezTo>
                  <a:pt x="1117974" y="2252259"/>
                  <a:pt x="1192852" y="2314534"/>
                  <a:pt x="1283298" y="2361981"/>
                </a:cubicBezTo>
                <a:cubicBezTo>
                  <a:pt x="1373744" y="2409428"/>
                  <a:pt x="1481242" y="2433152"/>
                  <a:pt x="1605790" y="2433152"/>
                </a:cubicBezTo>
                <a:cubicBezTo>
                  <a:pt x="1730339" y="2433152"/>
                  <a:pt x="1838578" y="2408687"/>
                  <a:pt x="1930507" y="2359757"/>
                </a:cubicBezTo>
                <a:cubicBezTo>
                  <a:pt x="2022436" y="2310827"/>
                  <a:pt x="2097314" y="2247070"/>
                  <a:pt x="2155140" y="2168486"/>
                </a:cubicBezTo>
                <a:cubicBezTo>
                  <a:pt x="2212967" y="2089901"/>
                  <a:pt x="2255965" y="2000196"/>
                  <a:pt x="2284137" y="1899371"/>
                </a:cubicBezTo>
                <a:cubicBezTo>
                  <a:pt x="2312309" y="1798546"/>
                  <a:pt x="2326395" y="1696238"/>
                  <a:pt x="2326395" y="1592447"/>
                </a:cubicBezTo>
                <a:cubicBezTo>
                  <a:pt x="2326395" y="1485691"/>
                  <a:pt x="2311568" y="1382641"/>
                  <a:pt x="2281913" y="1283299"/>
                </a:cubicBezTo>
                <a:cubicBezTo>
                  <a:pt x="2252259" y="1183956"/>
                  <a:pt x="2207035" y="1096475"/>
                  <a:pt x="2146244" y="1020856"/>
                </a:cubicBezTo>
                <a:cubicBezTo>
                  <a:pt x="2085452" y="945237"/>
                  <a:pt x="2009833" y="884446"/>
                  <a:pt x="1919387" y="838481"/>
                </a:cubicBezTo>
                <a:cubicBezTo>
                  <a:pt x="1828941" y="792517"/>
                  <a:pt x="1722926" y="769535"/>
                  <a:pt x="1601342" y="769535"/>
                </a:cubicBezTo>
                <a:close/>
                <a:moveTo>
                  <a:pt x="1614687" y="0"/>
                </a:moveTo>
                <a:cubicBezTo>
                  <a:pt x="1854888" y="0"/>
                  <a:pt x="2072849" y="45965"/>
                  <a:pt x="2268569" y="137894"/>
                </a:cubicBezTo>
                <a:cubicBezTo>
                  <a:pt x="2464289" y="229823"/>
                  <a:pt x="2631836" y="351406"/>
                  <a:pt x="2771213" y="502644"/>
                </a:cubicBezTo>
                <a:cubicBezTo>
                  <a:pt x="2910589" y="653882"/>
                  <a:pt x="3018086" y="825878"/>
                  <a:pt x="3093705" y="1018632"/>
                </a:cubicBezTo>
                <a:cubicBezTo>
                  <a:pt x="3169324" y="1211387"/>
                  <a:pt x="3207133" y="1408589"/>
                  <a:pt x="3207133" y="1610240"/>
                </a:cubicBezTo>
                <a:cubicBezTo>
                  <a:pt x="3207133" y="1817821"/>
                  <a:pt x="3167100" y="2017248"/>
                  <a:pt x="3087033" y="2208519"/>
                </a:cubicBezTo>
                <a:cubicBezTo>
                  <a:pt x="3006966" y="2399791"/>
                  <a:pt x="2895761" y="2568821"/>
                  <a:pt x="2753419" y="2715611"/>
                </a:cubicBezTo>
                <a:cubicBezTo>
                  <a:pt x="2682249" y="2789006"/>
                  <a:pt x="2604220" y="2855173"/>
                  <a:pt x="2519334" y="2914111"/>
                </a:cubicBezTo>
                <a:lnTo>
                  <a:pt x="2470206" y="2944887"/>
                </a:lnTo>
                <a:lnTo>
                  <a:pt x="2470206" y="2955764"/>
                </a:lnTo>
                <a:cubicBezTo>
                  <a:pt x="2470206" y="3009209"/>
                  <a:pt x="2437712" y="3055064"/>
                  <a:pt x="2391403" y="3074652"/>
                </a:cubicBezTo>
                <a:lnTo>
                  <a:pt x="2343333" y="3084356"/>
                </a:lnTo>
                <a:lnTo>
                  <a:pt x="2343333" y="3085094"/>
                </a:lnTo>
                <a:lnTo>
                  <a:pt x="2319853" y="3087461"/>
                </a:lnTo>
                <a:cubicBezTo>
                  <a:pt x="2289055" y="3093763"/>
                  <a:pt x="2262072" y="3110539"/>
                  <a:pt x="2242789" y="3133905"/>
                </a:cubicBezTo>
                <a:lnTo>
                  <a:pt x="2224008" y="3166640"/>
                </a:lnTo>
                <a:lnTo>
                  <a:pt x="2224008" y="3301621"/>
                </a:lnTo>
                <a:cubicBezTo>
                  <a:pt x="2224008" y="3355066"/>
                  <a:pt x="2191514" y="3400921"/>
                  <a:pt x="2145205" y="3420509"/>
                </a:cubicBezTo>
                <a:lnTo>
                  <a:pt x="2097135" y="3430213"/>
                </a:lnTo>
                <a:lnTo>
                  <a:pt x="2097135" y="3430951"/>
                </a:lnTo>
                <a:lnTo>
                  <a:pt x="2073655" y="3433318"/>
                </a:lnTo>
                <a:cubicBezTo>
                  <a:pt x="2027457" y="3442771"/>
                  <a:pt x="1989845" y="3475791"/>
                  <a:pt x="1973926" y="3519267"/>
                </a:cubicBezTo>
                <a:lnTo>
                  <a:pt x="1973029" y="3524350"/>
                </a:lnTo>
                <a:lnTo>
                  <a:pt x="1973029" y="3851911"/>
                </a:lnTo>
                <a:cubicBezTo>
                  <a:pt x="1973029" y="3923171"/>
                  <a:pt x="1915262" y="3980938"/>
                  <a:pt x="1844002" y="3980938"/>
                </a:cubicBezTo>
                <a:lnTo>
                  <a:pt x="1844003" y="3980937"/>
                </a:lnTo>
                <a:cubicBezTo>
                  <a:pt x="1772743" y="3980937"/>
                  <a:pt x="1714976" y="3923170"/>
                  <a:pt x="1714976" y="3851910"/>
                </a:cubicBezTo>
                <a:lnTo>
                  <a:pt x="1714976" y="3773340"/>
                </a:lnTo>
                <a:cubicBezTo>
                  <a:pt x="1714976" y="3708018"/>
                  <a:pt x="1668642" y="3653518"/>
                  <a:pt x="1607045" y="3640914"/>
                </a:cubicBezTo>
                <a:lnTo>
                  <a:pt x="1583565" y="3638547"/>
                </a:lnTo>
                <a:lnTo>
                  <a:pt x="1583565" y="3637809"/>
                </a:lnTo>
                <a:lnTo>
                  <a:pt x="1535495" y="3628105"/>
                </a:lnTo>
                <a:cubicBezTo>
                  <a:pt x="1489186" y="3608517"/>
                  <a:pt x="1456692" y="3562662"/>
                  <a:pt x="1456692" y="3509217"/>
                </a:cubicBezTo>
                <a:lnTo>
                  <a:pt x="1456692" y="3195820"/>
                </a:lnTo>
                <a:lnTo>
                  <a:pt x="1420913" y="3194068"/>
                </a:lnTo>
                <a:cubicBezTo>
                  <a:pt x="1249103" y="3176831"/>
                  <a:pt x="1089802" y="3133740"/>
                  <a:pt x="943013" y="3064793"/>
                </a:cubicBezTo>
                <a:cubicBezTo>
                  <a:pt x="747293" y="2972864"/>
                  <a:pt x="579745" y="2852022"/>
                  <a:pt x="440369" y="2702267"/>
                </a:cubicBezTo>
                <a:cubicBezTo>
                  <a:pt x="300993" y="2552511"/>
                  <a:pt x="192754" y="2381257"/>
                  <a:pt x="115652" y="2188502"/>
                </a:cubicBezTo>
                <a:cubicBezTo>
                  <a:pt x="38550" y="1995748"/>
                  <a:pt x="0" y="1797063"/>
                  <a:pt x="0" y="1592447"/>
                </a:cubicBezTo>
                <a:cubicBezTo>
                  <a:pt x="0" y="1384865"/>
                  <a:pt x="40033" y="1184698"/>
                  <a:pt x="120100" y="991943"/>
                </a:cubicBezTo>
                <a:cubicBezTo>
                  <a:pt x="200168" y="799189"/>
                  <a:pt x="312113" y="629417"/>
                  <a:pt x="455938" y="482627"/>
                </a:cubicBezTo>
                <a:cubicBezTo>
                  <a:pt x="599762" y="335837"/>
                  <a:pt x="770275" y="218702"/>
                  <a:pt x="967478" y="131221"/>
                </a:cubicBezTo>
                <a:cubicBezTo>
                  <a:pt x="1164680" y="43740"/>
                  <a:pt x="1380417" y="0"/>
                  <a:pt x="16146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="" xmlns:p14="http://schemas.microsoft.com/office/powerpoint/2010/main" val="16641699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5280495" y="730497"/>
            <a:ext cx="2686698" cy="4223845"/>
          </a:xfrm>
          <a:custGeom>
            <a:avLst/>
            <a:gdLst>
              <a:gd name="connsiteX0" fmla="*/ 0 w 2686698"/>
              <a:gd name="connsiteY0" fmla="*/ 0 h 4223845"/>
              <a:gd name="connsiteX1" fmla="*/ 2686698 w 2686698"/>
              <a:gd name="connsiteY1" fmla="*/ 0 h 4223845"/>
              <a:gd name="connsiteX2" fmla="*/ 2686698 w 2686698"/>
              <a:gd name="connsiteY2" fmla="*/ 756190 h 4223845"/>
              <a:gd name="connsiteX3" fmla="*/ 1779271 w 2686698"/>
              <a:gd name="connsiteY3" fmla="*/ 756190 h 4223845"/>
              <a:gd name="connsiteX4" fmla="*/ 1779271 w 2686698"/>
              <a:gd name="connsiteY4" fmla="*/ 3158204 h 4223845"/>
              <a:gd name="connsiteX5" fmla="*/ 1781242 w 2686698"/>
              <a:gd name="connsiteY5" fmla="*/ 3158204 h 4223845"/>
              <a:gd name="connsiteX6" fmla="*/ 1781242 w 2686698"/>
              <a:gd name="connsiteY6" fmla="*/ 3771819 h 4223845"/>
              <a:gd name="connsiteX7" fmla="*/ 1690407 w 2686698"/>
              <a:gd name="connsiteY7" fmla="*/ 3890707 h 4223845"/>
              <a:gd name="connsiteX8" fmla="*/ 1634997 w 2686698"/>
              <a:gd name="connsiteY8" fmla="*/ 3900411 h 4223845"/>
              <a:gd name="connsiteX9" fmla="*/ 1634997 w 2686698"/>
              <a:gd name="connsiteY9" fmla="*/ 3901149 h 4223845"/>
              <a:gd name="connsiteX10" fmla="*/ 1607932 w 2686698"/>
              <a:gd name="connsiteY10" fmla="*/ 3903516 h 4223845"/>
              <a:gd name="connsiteX11" fmla="*/ 1519101 w 2686698"/>
              <a:gd name="connsiteY11" fmla="*/ 3949960 h 4223845"/>
              <a:gd name="connsiteX12" fmla="*/ 1495233 w 2686698"/>
              <a:gd name="connsiteY12" fmla="*/ 3986053 h 4223845"/>
              <a:gd name="connsiteX13" fmla="*/ 1495233 w 2686698"/>
              <a:gd name="connsiteY13" fmla="*/ 4094818 h 4223845"/>
              <a:gd name="connsiteX14" fmla="*/ 1346505 w 2686698"/>
              <a:gd name="connsiteY14" fmla="*/ 4223845 h 4223845"/>
              <a:gd name="connsiteX15" fmla="*/ 1346506 w 2686698"/>
              <a:gd name="connsiteY15" fmla="*/ 4223844 h 4223845"/>
              <a:gd name="connsiteX16" fmla="*/ 1197778 w 2686698"/>
              <a:gd name="connsiteY16" fmla="*/ 4094817 h 4223845"/>
              <a:gd name="connsiteX17" fmla="*/ 1197778 w 2686698"/>
              <a:gd name="connsiteY17" fmla="*/ 3565849 h 4223845"/>
              <a:gd name="connsiteX18" fmla="*/ 1173909 w 2686698"/>
              <a:gd name="connsiteY18" fmla="*/ 3529756 h 4223845"/>
              <a:gd name="connsiteX19" fmla="*/ 1085078 w 2686698"/>
              <a:gd name="connsiteY19" fmla="*/ 3483312 h 4223845"/>
              <a:gd name="connsiteX20" fmla="*/ 1058013 w 2686698"/>
              <a:gd name="connsiteY20" fmla="*/ 3480945 h 4223845"/>
              <a:gd name="connsiteX21" fmla="*/ 1058013 w 2686698"/>
              <a:gd name="connsiteY21" fmla="*/ 3480207 h 4223845"/>
              <a:gd name="connsiteX22" fmla="*/ 1002603 w 2686698"/>
              <a:gd name="connsiteY22" fmla="*/ 3470503 h 4223845"/>
              <a:gd name="connsiteX23" fmla="*/ 911768 w 2686698"/>
              <a:gd name="connsiteY23" fmla="*/ 3351615 h 4223845"/>
              <a:gd name="connsiteX24" fmla="*/ 911768 w 2686698"/>
              <a:gd name="connsiteY24" fmla="*/ 3158204 h 4223845"/>
              <a:gd name="connsiteX25" fmla="*/ 911876 w 2686698"/>
              <a:gd name="connsiteY25" fmla="*/ 3158204 h 4223845"/>
              <a:gd name="connsiteX26" fmla="*/ 911876 w 2686698"/>
              <a:gd name="connsiteY26" fmla="*/ 756190 h 4223845"/>
              <a:gd name="connsiteX27" fmla="*/ 0 w 2686698"/>
              <a:gd name="connsiteY27" fmla="*/ 756190 h 422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86698" h="4223845">
                <a:moveTo>
                  <a:pt x="0" y="0"/>
                </a:moveTo>
                <a:lnTo>
                  <a:pt x="2686698" y="0"/>
                </a:lnTo>
                <a:lnTo>
                  <a:pt x="2686698" y="756190"/>
                </a:lnTo>
                <a:lnTo>
                  <a:pt x="1779271" y="756190"/>
                </a:lnTo>
                <a:lnTo>
                  <a:pt x="1779271" y="3158204"/>
                </a:lnTo>
                <a:lnTo>
                  <a:pt x="1781242" y="3158204"/>
                </a:lnTo>
                <a:lnTo>
                  <a:pt x="1781242" y="3771819"/>
                </a:lnTo>
                <a:cubicBezTo>
                  <a:pt x="1781242" y="3825264"/>
                  <a:pt x="1743787" y="3871119"/>
                  <a:pt x="1690407" y="3890707"/>
                </a:cubicBezTo>
                <a:lnTo>
                  <a:pt x="1634997" y="3900411"/>
                </a:lnTo>
                <a:lnTo>
                  <a:pt x="1634997" y="3901149"/>
                </a:lnTo>
                <a:lnTo>
                  <a:pt x="1607932" y="3903516"/>
                </a:lnTo>
                <a:cubicBezTo>
                  <a:pt x="1572432" y="3909818"/>
                  <a:pt x="1541329" y="3926594"/>
                  <a:pt x="1519101" y="3949960"/>
                </a:cubicBezTo>
                <a:lnTo>
                  <a:pt x="1495233" y="3986053"/>
                </a:lnTo>
                <a:lnTo>
                  <a:pt x="1495233" y="4094818"/>
                </a:lnTo>
                <a:cubicBezTo>
                  <a:pt x="1495233" y="4166078"/>
                  <a:pt x="1428645" y="4223845"/>
                  <a:pt x="1346505" y="4223845"/>
                </a:cubicBezTo>
                <a:lnTo>
                  <a:pt x="1346506" y="4223844"/>
                </a:lnTo>
                <a:cubicBezTo>
                  <a:pt x="1264365" y="4223844"/>
                  <a:pt x="1197778" y="4166077"/>
                  <a:pt x="1197778" y="4094817"/>
                </a:cubicBezTo>
                <a:lnTo>
                  <a:pt x="1197778" y="3565849"/>
                </a:lnTo>
                <a:lnTo>
                  <a:pt x="1173909" y="3529756"/>
                </a:lnTo>
                <a:cubicBezTo>
                  <a:pt x="1151682" y="3506390"/>
                  <a:pt x="1120579" y="3489614"/>
                  <a:pt x="1085078" y="3483312"/>
                </a:cubicBezTo>
                <a:lnTo>
                  <a:pt x="1058013" y="3480945"/>
                </a:lnTo>
                <a:lnTo>
                  <a:pt x="1058013" y="3480207"/>
                </a:lnTo>
                <a:lnTo>
                  <a:pt x="1002603" y="3470503"/>
                </a:lnTo>
                <a:cubicBezTo>
                  <a:pt x="949224" y="3450915"/>
                  <a:pt x="911768" y="3405060"/>
                  <a:pt x="911768" y="3351615"/>
                </a:cubicBezTo>
                <a:lnTo>
                  <a:pt x="911768" y="3158204"/>
                </a:lnTo>
                <a:lnTo>
                  <a:pt x="911876" y="3158204"/>
                </a:lnTo>
                <a:lnTo>
                  <a:pt x="911876" y="756190"/>
                </a:lnTo>
                <a:lnTo>
                  <a:pt x="0" y="75619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="" xmlns:p14="http://schemas.microsoft.com/office/powerpoint/2010/main" val="15122013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Oval 22"/>
          <p:cNvSpPr>
            <a:spLocks noChangeAspect="1"/>
          </p:cNvSpPr>
          <p:nvPr userDrawn="1"/>
        </p:nvSpPr>
        <p:spPr>
          <a:xfrm>
            <a:off x="747624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" name="Oval 24"/>
          <p:cNvSpPr>
            <a:spLocks noChangeAspect="1"/>
          </p:cNvSpPr>
          <p:nvPr userDrawn="1"/>
        </p:nvSpPr>
        <p:spPr>
          <a:xfrm>
            <a:off x="3490823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7" name="Oval 29"/>
          <p:cNvSpPr>
            <a:spLocks noChangeAspect="1"/>
          </p:cNvSpPr>
          <p:nvPr userDrawn="1"/>
        </p:nvSpPr>
        <p:spPr>
          <a:xfrm>
            <a:off x="6250956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8" name="Oval 34"/>
          <p:cNvSpPr>
            <a:spLocks noChangeAspect="1"/>
          </p:cNvSpPr>
          <p:nvPr userDrawn="1"/>
        </p:nvSpPr>
        <p:spPr>
          <a:xfrm>
            <a:off x="2905213" y="2335938"/>
            <a:ext cx="612001" cy="611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9" name="Oval 36"/>
          <p:cNvSpPr>
            <a:spLocks noChangeAspect="1"/>
          </p:cNvSpPr>
          <p:nvPr userDrawn="1"/>
        </p:nvSpPr>
        <p:spPr>
          <a:xfrm>
            <a:off x="5636239" y="2335938"/>
            <a:ext cx="612001" cy="6119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55640" y="1434097"/>
            <a:ext cx="2304738" cy="2340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3439353" y="1434097"/>
            <a:ext cx="2262090" cy="2340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6190577" y="1434097"/>
            <a:ext cx="2303631" cy="2340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2960378" y="233593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5679622" y="233593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="" xmlns:p14="http://schemas.microsoft.com/office/powerpoint/2010/main" val="16931635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9"/>
          <p:cNvSpPr>
            <a:spLocks noChangeAspect="1"/>
          </p:cNvSpPr>
          <p:nvPr userDrawn="1"/>
        </p:nvSpPr>
        <p:spPr>
          <a:xfrm>
            <a:off x="716106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43809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43987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43987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988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208046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8" name="Straight Connector 84"/>
          <p:cNvCxnSpPr/>
          <p:nvPr userDrawn="1"/>
        </p:nvCxnSpPr>
        <p:spPr>
          <a:xfrm>
            <a:off x="2421251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07"/>
          <p:cNvSpPr>
            <a:spLocks noChangeAspect="1"/>
          </p:cNvSpPr>
          <p:nvPr userDrawn="1"/>
        </p:nvSpPr>
        <p:spPr>
          <a:xfrm>
            <a:off x="2821450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2749153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2707756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2707756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707757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3271815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3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5" name="Straight Connector 125"/>
          <p:cNvCxnSpPr/>
          <p:nvPr userDrawn="1"/>
        </p:nvCxnSpPr>
        <p:spPr>
          <a:xfrm>
            <a:off x="4574489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40"/>
          <p:cNvSpPr>
            <a:spLocks noChangeAspect="1"/>
          </p:cNvSpPr>
          <p:nvPr userDrawn="1"/>
        </p:nvSpPr>
        <p:spPr>
          <a:xfrm>
            <a:off x="4894467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4822170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4780773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4780773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4780774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5344832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22" name="Straight Connector 152"/>
          <p:cNvCxnSpPr/>
          <p:nvPr userDrawn="1"/>
        </p:nvCxnSpPr>
        <p:spPr>
          <a:xfrm>
            <a:off x="6608841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159"/>
          <p:cNvSpPr>
            <a:spLocks noChangeAspect="1"/>
          </p:cNvSpPr>
          <p:nvPr userDrawn="1"/>
        </p:nvSpPr>
        <p:spPr>
          <a:xfrm>
            <a:off x="6986847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4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6914550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6899967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6899967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6899968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7464026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6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186271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30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07707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="" xmlns:p14="http://schemas.microsoft.com/office/powerpoint/2010/main" val="19854261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ear whitout slid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8241451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445763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0583107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0379004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546212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3581309" y="0"/>
            <a:ext cx="5563679" cy="4850718"/>
          </a:xfrm>
          <a:custGeom>
            <a:avLst/>
            <a:gdLst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3 w 5563679"/>
              <a:gd name="connsiteY62" fmla="*/ 1566131 h 4850718"/>
              <a:gd name="connsiteX63" fmla="*/ 3032052 w 5563679"/>
              <a:gd name="connsiteY63" fmla="*/ 3824728 h 4850718"/>
              <a:gd name="connsiteX64" fmla="*/ 3021914 w 5563679"/>
              <a:gd name="connsiteY64" fmla="*/ 3774509 h 4850718"/>
              <a:gd name="connsiteX65" fmla="*/ 2903026 w 5563679"/>
              <a:gd name="connsiteY65" fmla="*/ 3695705 h 4850718"/>
              <a:gd name="connsiteX66" fmla="*/ 2784139 w 5563679"/>
              <a:gd name="connsiteY66" fmla="*/ 3774509 h 4850718"/>
              <a:gd name="connsiteX67" fmla="*/ 2780541 w 5563679"/>
              <a:gd name="connsiteY67" fmla="*/ 3792328 h 4850718"/>
              <a:gd name="connsiteX68" fmla="*/ 2780541 w 5563679"/>
              <a:gd name="connsiteY68" fmla="*/ 4101274 h 4850718"/>
              <a:gd name="connsiteX69" fmla="*/ 2651514 w 5563679"/>
              <a:gd name="connsiteY69" fmla="*/ 4230301 h 4850718"/>
              <a:gd name="connsiteX70" fmla="*/ 2651515 w 5563679"/>
              <a:gd name="connsiteY70" fmla="*/ 4230300 h 4850718"/>
              <a:gd name="connsiteX71" fmla="*/ 2522488 w 5563679"/>
              <a:gd name="connsiteY71" fmla="*/ 4101273 h 4850718"/>
              <a:gd name="connsiteX72" fmla="*/ 2522488 w 5563679"/>
              <a:gd name="connsiteY72" fmla="*/ 4054535 h 4850718"/>
              <a:gd name="connsiteX73" fmla="*/ 2503819 w 5563679"/>
              <a:gd name="connsiteY73" fmla="*/ 4021993 h 4850718"/>
              <a:gd name="connsiteX74" fmla="*/ 2426754 w 5563679"/>
              <a:gd name="connsiteY74" fmla="*/ 3975549 h 4850718"/>
              <a:gd name="connsiteX75" fmla="*/ 2403274 w 5563679"/>
              <a:gd name="connsiteY75" fmla="*/ 3973182 h 4850718"/>
              <a:gd name="connsiteX76" fmla="*/ 2403274 w 5563679"/>
              <a:gd name="connsiteY76" fmla="*/ 3972444 h 4850718"/>
              <a:gd name="connsiteX77" fmla="*/ 2355204 w 5563679"/>
              <a:gd name="connsiteY77" fmla="*/ 3962740 h 4850718"/>
              <a:gd name="connsiteX78" fmla="*/ 2276401 w 5563679"/>
              <a:gd name="connsiteY78" fmla="*/ 3843852 h 4850718"/>
              <a:gd name="connsiteX79" fmla="*/ 2276401 w 5563679"/>
              <a:gd name="connsiteY79" fmla="*/ 3729868 h 4850718"/>
              <a:gd name="connsiteX80" fmla="*/ 2268012 w 5563679"/>
              <a:gd name="connsiteY80" fmla="*/ 3688318 h 4850718"/>
              <a:gd name="connsiteX81" fmla="*/ 2149125 w 5563679"/>
              <a:gd name="connsiteY81" fmla="*/ 3609514 h 4850718"/>
              <a:gd name="connsiteX82" fmla="*/ 2030238 w 5563679"/>
              <a:gd name="connsiteY82" fmla="*/ 3688318 h 4850718"/>
              <a:gd name="connsiteX83" fmla="*/ 2028048 w 5563679"/>
              <a:gd name="connsiteY83" fmla="*/ 3699163 h 4850718"/>
              <a:gd name="connsiteX84" fmla="*/ 2028048 w 5563679"/>
              <a:gd name="connsiteY84" fmla="*/ 3852566 h 4850718"/>
              <a:gd name="connsiteX85" fmla="*/ 1949245 w 5563679"/>
              <a:gd name="connsiteY85" fmla="*/ 3971454 h 4850718"/>
              <a:gd name="connsiteX86" fmla="*/ 1901175 w 5563679"/>
              <a:gd name="connsiteY86" fmla="*/ 3981158 h 4850718"/>
              <a:gd name="connsiteX87" fmla="*/ 1901175 w 5563679"/>
              <a:gd name="connsiteY87" fmla="*/ 3981896 h 4850718"/>
              <a:gd name="connsiteX88" fmla="*/ 1877695 w 5563679"/>
              <a:gd name="connsiteY88" fmla="*/ 3984263 h 4850718"/>
              <a:gd name="connsiteX89" fmla="*/ 1777966 w 5563679"/>
              <a:gd name="connsiteY89" fmla="*/ 4070212 h 4850718"/>
              <a:gd name="connsiteX90" fmla="*/ 1775762 w 5563679"/>
              <a:gd name="connsiteY90" fmla="*/ 4082702 h 4850718"/>
              <a:gd name="connsiteX91" fmla="*/ 1775762 w 5563679"/>
              <a:gd name="connsiteY91" fmla="*/ 4216610 h 4850718"/>
              <a:gd name="connsiteX92" fmla="*/ 1646735 w 5563679"/>
              <a:gd name="connsiteY92" fmla="*/ 4345637 h 4850718"/>
              <a:gd name="connsiteX93" fmla="*/ 1646736 w 5563679"/>
              <a:gd name="connsiteY93" fmla="*/ 4345636 h 4850718"/>
              <a:gd name="connsiteX94" fmla="*/ 1517709 w 5563679"/>
              <a:gd name="connsiteY94" fmla="*/ 4216609 h 4850718"/>
              <a:gd name="connsiteX95" fmla="*/ 1517709 w 5563679"/>
              <a:gd name="connsiteY95" fmla="*/ 3851355 h 4850718"/>
              <a:gd name="connsiteX96" fmla="*/ 1515505 w 5563679"/>
              <a:gd name="connsiteY96" fmla="*/ 3838865 h 4850718"/>
              <a:gd name="connsiteX97" fmla="*/ 1415776 w 5563679"/>
              <a:gd name="connsiteY97" fmla="*/ 3752916 h 4850718"/>
              <a:gd name="connsiteX98" fmla="*/ 1392296 w 5563679"/>
              <a:gd name="connsiteY98" fmla="*/ 3750549 h 4850718"/>
              <a:gd name="connsiteX99" fmla="*/ 1392296 w 5563679"/>
              <a:gd name="connsiteY99" fmla="*/ 3749811 h 4850718"/>
              <a:gd name="connsiteX100" fmla="*/ 1344226 w 5563679"/>
              <a:gd name="connsiteY100" fmla="*/ 3740107 h 4850718"/>
              <a:gd name="connsiteX101" fmla="*/ 1265423 w 5563679"/>
              <a:gd name="connsiteY101" fmla="*/ 3621219 h 4850718"/>
              <a:gd name="connsiteX102" fmla="*/ 1265423 w 5563679"/>
              <a:gd name="connsiteY102" fmla="*/ 3244844 h 4850718"/>
              <a:gd name="connsiteX103" fmla="*/ 1257034 w 5563679"/>
              <a:gd name="connsiteY103" fmla="*/ 3203294 h 4850718"/>
              <a:gd name="connsiteX104" fmla="*/ 1138147 w 5563679"/>
              <a:gd name="connsiteY104" fmla="*/ 3124490 h 4850718"/>
              <a:gd name="connsiteX105" fmla="*/ 1019260 w 5563679"/>
              <a:gd name="connsiteY105" fmla="*/ 3203294 h 4850718"/>
              <a:gd name="connsiteX106" fmla="*/ 1016586 w 5563679"/>
              <a:gd name="connsiteY106" fmla="*/ 3216537 h 4850718"/>
              <a:gd name="connsiteX107" fmla="*/ 1016586 w 5563679"/>
              <a:gd name="connsiteY107" fmla="*/ 3277201 h 4850718"/>
              <a:gd name="connsiteX108" fmla="*/ 887559 w 5563679"/>
              <a:gd name="connsiteY108" fmla="*/ 3406228 h 4850718"/>
              <a:gd name="connsiteX109" fmla="*/ 887560 w 5563679"/>
              <a:gd name="connsiteY109" fmla="*/ 3406227 h 4850718"/>
              <a:gd name="connsiteX110" fmla="*/ 758533 w 5563679"/>
              <a:gd name="connsiteY110" fmla="*/ 3277200 h 4850718"/>
              <a:gd name="connsiteX111" fmla="*/ 758533 w 5563679"/>
              <a:gd name="connsiteY111" fmla="*/ 3136420 h 4850718"/>
              <a:gd name="connsiteX112" fmla="*/ 737116 w 5563679"/>
              <a:gd name="connsiteY112" fmla="*/ 3099088 h 4850718"/>
              <a:gd name="connsiteX113" fmla="*/ 660051 w 5563679"/>
              <a:gd name="connsiteY113" fmla="*/ 3052644 h 4850718"/>
              <a:gd name="connsiteX114" fmla="*/ 636571 w 5563679"/>
              <a:gd name="connsiteY114" fmla="*/ 3050277 h 4850718"/>
              <a:gd name="connsiteX115" fmla="*/ 636571 w 5563679"/>
              <a:gd name="connsiteY115" fmla="*/ 3049539 h 4850718"/>
              <a:gd name="connsiteX116" fmla="*/ 588501 w 5563679"/>
              <a:gd name="connsiteY116" fmla="*/ 3039835 h 4850718"/>
              <a:gd name="connsiteX117" fmla="*/ 509698 w 5563679"/>
              <a:gd name="connsiteY117" fmla="*/ 2920947 h 4850718"/>
              <a:gd name="connsiteX118" fmla="*/ 509698 w 5563679"/>
              <a:gd name="connsiteY118" fmla="*/ 1975689 h 4850718"/>
              <a:gd name="connsiteX119" fmla="*/ 501309 w 5563679"/>
              <a:gd name="connsiteY119" fmla="*/ 1934140 h 4850718"/>
              <a:gd name="connsiteX120" fmla="*/ 382422 w 5563679"/>
              <a:gd name="connsiteY120" fmla="*/ 1855336 h 4850718"/>
              <a:gd name="connsiteX121" fmla="*/ 263535 w 5563679"/>
              <a:gd name="connsiteY121" fmla="*/ 1934140 h 4850718"/>
              <a:gd name="connsiteX122" fmla="*/ 258053 w 5563679"/>
              <a:gd name="connsiteY122" fmla="*/ 1961291 h 4850718"/>
              <a:gd name="connsiteX123" fmla="*/ 258053 w 5563679"/>
              <a:gd name="connsiteY123" fmla="*/ 2016326 h 4850718"/>
              <a:gd name="connsiteX124" fmla="*/ 129026 w 5563679"/>
              <a:gd name="connsiteY124" fmla="*/ 2145353 h 4850718"/>
              <a:gd name="connsiteX125" fmla="*/ 129027 w 5563679"/>
              <a:gd name="connsiteY125" fmla="*/ 2145352 h 4850718"/>
              <a:gd name="connsiteX126" fmla="*/ 0 w 5563679"/>
              <a:gd name="connsiteY126" fmla="*/ 2016325 h 4850718"/>
              <a:gd name="connsiteX127" fmla="*/ 0 w 5563679"/>
              <a:gd name="connsiteY127" fmla="*/ 1566131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2 w 5563679"/>
              <a:gd name="connsiteY62" fmla="*/ 3824728 h 4850718"/>
              <a:gd name="connsiteX63" fmla="*/ 3021914 w 5563679"/>
              <a:gd name="connsiteY63" fmla="*/ 3774509 h 4850718"/>
              <a:gd name="connsiteX64" fmla="*/ 2903026 w 5563679"/>
              <a:gd name="connsiteY64" fmla="*/ 3695705 h 4850718"/>
              <a:gd name="connsiteX65" fmla="*/ 2784139 w 5563679"/>
              <a:gd name="connsiteY65" fmla="*/ 3774509 h 4850718"/>
              <a:gd name="connsiteX66" fmla="*/ 2780541 w 5563679"/>
              <a:gd name="connsiteY66" fmla="*/ 3792328 h 4850718"/>
              <a:gd name="connsiteX67" fmla="*/ 2780541 w 5563679"/>
              <a:gd name="connsiteY67" fmla="*/ 4101274 h 4850718"/>
              <a:gd name="connsiteX68" fmla="*/ 2651514 w 5563679"/>
              <a:gd name="connsiteY68" fmla="*/ 4230301 h 4850718"/>
              <a:gd name="connsiteX69" fmla="*/ 2651515 w 5563679"/>
              <a:gd name="connsiteY69" fmla="*/ 4230300 h 4850718"/>
              <a:gd name="connsiteX70" fmla="*/ 2522488 w 5563679"/>
              <a:gd name="connsiteY70" fmla="*/ 4101273 h 4850718"/>
              <a:gd name="connsiteX71" fmla="*/ 2522488 w 5563679"/>
              <a:gd name="connsiteY71" fmla="*/ 4054535 h 4850718"/>
              <a:gd name="connsiteX72" fmla="*/ 2503819 w 5563679"/>
              <a:gd name="connsiteY72" fmla="*/ 4021993 h 4850718"/>
              <a:gd name="connsiteX73" fmla="*/ 2426754 w 5563679"/>
              <a:gd name="connsiteY73" fmla="*/ 3975549 h 4850718"/>
              <a:gd name="connsiteX74" fmla="*/ 2403274 w 5563679"/>
              <a:gd name="connsiteY74" fmla="*/ 3973182 h 4850718"/>
              <a:gd name="connsiteX75" fmla="*/ 2403274 w 5563679"/>
              <a:gd name="connsiteY75" fmla="*/ 3972444 h 4850718"/>
              <a:gd name="connsiteX76" fmla="*/ 2355204 w 5563679"/>
              <a:gd name="connsiteY76" fmla="*/ 3962740 h 4850718"/>
              <a:gd name="connsiteX77" fmla="*/ 2276401 w 5563679"/>
              <a:gd name="connsiteY77" fmla="*/ 3843852 h 4850718"/>
              <a:gd name="connsiteX78" fmla="*/ 2276401 w 5563679"/>
              <a:gd name="connsiteY78" fmla="*/ 3729868 h 4850718"/>
              <a:gd name="connsiteX79" fmla="*/ 2268012 w 5563679"/>
              <a:gd name="connsiteY79" fmla="*/ 3688318 h 4850718"/>
              <a:gd name="connsiteX80" fmla="*/ 2149125 w 5563679"/>
              <a:gd name="connsiteY80" fmla="*/ 3609514 h 4850718"/>
              <a:gd name="connsiteX81" fmla="*/ 2030238 w 5563679"/>
              <a:gd name="connsiteY81" fmla="*/ 3688318 h 4850718"/>
              <a:gd name="connsiteX82" fmla="*/ 2028048 w 5563679"/>
              <a:gd name="connsiteY82" fmla="*/ 3699163 h 4850718"/>
              <a:gd name="connsiteX83" fmla="*/ 2028048 w 5563679"/>
              <a:gd name="connsiteY83" fmla="*/ 3852566 h 4850718"/>
              <a:gd name="connsiteX84" fmla="*/ 1949245 w 5563679"/>
              <a:gd name="connsiteY84" fmla="*/ 3971454 h 4850718"/>
              <a:gd name="connsiteX85" fmla="*/ 1901175 w 5563679"/>
              <a:gd name="connsiteY85" fmla="*/ 3981158 h 4850718"/>
              <a:gd name="connsiteX86" fmla="*/ 1901175 w 5563679"/>
              <a:gd name="connsiteY86" fmla="*/ 3981896 h 4850718"/>
              <a:gd name="connsiteX87" fmla="*/ 1877695 w 5563679"/>
              <a:gd name="connsiteY87" fmla="*/ 3984263 h 4850718"/>
              <a:gd name="connsiteX88" fmla="*/ 1777966 w 5563679"/>
              <a:gd name="connsiteY88" fmla="*/ 4070212 h 4850718"/>
              <a:gd name="connsiteX89" fmla="*/ 1775762 w 5563679"/>
              <a:gd name="connsiteY89" fmla="*/ 4082702 h 4850718"/>
              <a:gd name="connsiteX90" fmla="*/ 1775762 w 5563679"/>
              <a:gd name="connsiteY90" fmla="*/ 4216610 h 4850718"/>
              <a:gd name="connsiteX91" fmla="*/ 1646735 w 5563679"/>
              <a:gd name="connsiteY91" fmla="*/ 4345637 h 4850718"/>
              <a:gd name="connsiteX92" fmla="*/ 1646736 w 5563679"/>
              <a:gd name="connsiteY92" fmla="*/ 4345636 h 4850718"/>
              <a:gd name="connsiteX93" fmla="*/ 1517709 w 5563679"/>
              <a:gd name="connsiteY93" fmla="*/ 4216609 h 4850718"/>
              <a:gd name="connsiteX94" fmla="*/ 1517709 w 5563679"/>
              <a:gd name="connsiteY94" fmla="*/ 3851355 h 4850718"/>
              <a:gd name="connsiteX95" fmla="*/ 1515505 w 5563679"/>
              <a:gd name="connsiteY95" fmla="*/ 3838865 h 4850718"/>
              <a:gd name="connsiteX96" fmla="*/ 1415776 w 5563679"/>
              <a:gd name="connsiteY96" fmla="*/ 3752916 h 4850718"/>
              <a:gd name="connsiteX97" fmla="*/ 1392296 w 5563679"/>
              <a:gd name="connsiteY97" fmla="*/ 3750549 h 4850718"/>
              <a:gd name="connsiteX98" fmla="*/ 1392296 w 5563679"/>
              <a:gd name="connsiteY98" fmla="*/ 3749811 h 4850718"/>
              <a:gd name="connsiteX99" fmla="*/ 1344226 w 5563679"/>
              <a:gd name="connsiteY99" fmla="*/ 3740107 h 4850718"/>
              <a:gd name="connsiteX100" fmla="*/ 1265423 w 5563679"/>
              <a:gd name="connsiteY100" fmla="*/ 3621219 h 4850718"/>
              <a:gd name="connsiteX101" fmla="*/ 1265423 w 5563679"/>
              <a:gd name="connsiteY101" fmla="*/ 3244844 h 4850718"/>
              <a:gd name="connsiteX102" fmla="*/ 1257034 w 5563679"/>
              <a:gd name="connsiteY102" fmla="*/ 3203294 h 4850718"/>
              <a:gd name="connsiteX103" fmla="*/ 1138147 w 5563679"/>
              <a:gd name="connsiteY103" fmla="*/ 3124490 h 4850718"/>
              <a:gd name="connsiteX104" fmla="*/ 1019260 w 5563679"/>
              <a:gd name="connsiteY104" fmla="*/ 3203294 h 4850718"/>
              <a:gd name="connsiteX105" fmla="*/ 1016586 w 5563679"/>
              <a:gd name="connsiteY105" fmla="*/ 3216537 h 4850718"/>
              <a:gd name="connsiteX106" fmla="*/ 1016586 w 5563679"/>
              <a:gd name="connsiteY106" fmla="*/ 3277201 h 4850718"/>
              <a:gd name="connsiteX107" fmla="*/ 887559 w 5563679"/>
              <a:gd name="connsiteY107" fmla="*/ 3406228 h 4850718"/>
              <a:gd name="connsiteX108" fmla="*/ 887560 w 5563679"/>
              <a:gd name="connsiteY108" fmla="*/ 3406227 h 4850718"/>
              <a:gd name="connsiteX109" fmla="*/ 758533 w 5563679"/>
              <a:gd name="connsiteY109" fmla="*/ 3277200 h 4850718"/>
              <a:gd name="connsiteX110" fmla="*/ 758533 w 5563679"/>
              <a:gd name="connsiteY110" fmla="*/ 3136420 h 4850718"/>
              <a:gd name="connsiteX111" fmla="*/ 737116 w 5563679"/>
              <a:gd name="connsiteY111" fmla="*/ 3099088 h 4850718"/>
              <a:gd name="connsiteX112" fmla="*/ 660051 w 5563679"/>
              <a:gd name="connsiteY112" fmla="*/ 3052644 h 4850718"/>
              <a:gd name="connsiteX113" fmla="*/ 636571 w 5563679"/>
              <a:gd name="connsiteY113" fmla="*/ 3050277 h 4850718"/>
              <a:gd name="connsiteX114" fmla="*/ 636571 w 5563679"/>
              <a:gd name="connsiteY114" fmla="*/ 3049539 h 4850718"/>
              <a:gd name="connsiteX115" fmla="*/ 588501 w 5563679"/>
              <a:gd name="connsiteY115" fmla="*/ 3039835 h 4850718"/>
              <a:gd name="connsiteX116" fmla="*/ 509698 w 5563679"/>
              <a:gd name="connsiteY116" fmla="*/ 2920947 h 4850718"/>
              <a:gd name="connsiteX117" fmla="*/ 509698 w 5563679"/>
              <a:gd name="connsiteY117" fmla="*/ 1975689 h 4850718"/>
              <a:gd name="connsiteX118" fmla="*/ 501309 w 5563679"/>
              <a:gd name="connsiteY118" fmla="*/ 1934140 h 4850718"/>
              <a:gd name="connsiteX119" fmla="*/ 382422 w 5563679"/>
              <a:gd name="connsiteY119" fmla="*/ 1855336 h 4850718"/>
              <a:gd name="connsiteX120" fmla="*/ 263535 w 5563679"/>
              <a:gd name="connsiteY120" fmla="*/ 1934140 h 4850718"/>
              <a:gd name="connsiteX121" fmla="*/ 258053 w 5563679"/>
              <a:gd name="connsiteY121" fmla="*/ 1961291 h 4850718"/>
              <a:gd name="connsiteX122" fmla="*/ 258053 w 5563679"/>
              <a:gd name="connsiteY122" fmla="*/ 2016326 h 4850718"/>
              <a:gd name="connsiteX123" fmla="*/ 129026 w 5563679"/>
              <a:gd name="connsiteY123" fmla="*/ 2145353 h 4850718"/>
              <a:gd name="connsiteX124" fmla="*/ 129027 w 5563679"/>
              <a:gd name="connsiteY124" fmla="*/ 2145352 h 4850718"/>
              <a:gd name="connsiteX125" fmla="*/ 0 w 5563679"/>
              <a:gd name="connsiteY125" fmla="*/ 2016325 h 4850718"/>
              <a:gd name="connsiteX126" fmla="*/ 0 w 5563679"/>
              <a:gd name="connsiteY126" fmla="*/ 1566131 h 4850718"/>
              <a:gd name="connsiteX127" fmla="*/ 0 w 5563679"/>
              <a:gd name="connsiteY127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3 w 5563679"/>
              <a:gd name="connsiteY52" fmla="*/ 4137148 h 4850718"/>
              <a:gd name="connsiteX53" fmla="*/ 3537645 w 5563679"/>
              <a:gd name="connsiteY53" fmla="*/ 4086929 h 4850718"/>
              <a:gd name="connsiteX54" fmla="*/ 3418757 w 5563679"/>
              <a:gd name="connsiteY54" fmla="*/ 4008125 h 4850718"/>
              <a:gd name="connsiteX55" fmla="*/ 3299870 w 5563679"/>
              <a:gd name="connsiteY55" fmla="*/ 4086929 h 4850718"/>
              <a:gd name="connsiteX56" fmla="*/ 3290106 w 5563679"/>
              <a:gd name="connsiteY56" fmla="*/ 4135289 h 4850718"/>
              <a:gd name="connsiteX57" fmla="*/ 3290106 w 5563679"/>
              <a:gd name="connsiteY57" fmla="*/ 4721691 h 4850718"/>
              <a:gd name="connsiteX58" fmla="*/ 3161079 w 5563679"/>
              <a:gd name="connsiteY58" fmla="*/ 4850718 h 4850718"/>
              <a:gd name="connsiteX59" fmla="*/ 3161080 w 5563679"/>
              <a:gd name="connsiteY59" fmla="*/ 4850717 h 4850718"/>
              <a:gd name="connsiteX60" fmla="*/ 3032053 w 5563679"/>
              <a:gd name="connsiteY60" fmla="*/ 4721690 h 4850718"/>
              <a:gd name="connsiteX61" fmla="*/ 3032052 w 5563679"/>
              <a:gd name="connsiteY61" fmla="*/ 3824728 h 4850718"/>
              <a:gd name="connsiteX62" fmla="*/ 3021914 w 5563679"/>
              <a:gd name="connsiteY62" fmla="*/ 3774509 h 4850718"/>
              <a:gd name="connsiteX63" fmla="*/ 2903026 w 5563679"/>
              <a:gd name="connsiteY63" fmla="*/ 3695705 h 4850718"/>
              <a:gd name="connsiteX64" fmla="*/ 2784139 w 5563679"/>
              <a:gd name="connsiteY64" fmla="*/ 3774509 h 4850718"/>
              <a:gd name="connsiteX65" fmla="*/ 2780541 w 5563679"/>
              <a:gd name="connsiteY65" fmla="*/ 3792328 h 4850718"/>
              <a:gd name="connsiteX66" fmla="*/ 2780541 w 5563679"/>
              <a:gd name="connsiteY66" fmla="*/ 4101274 h 4850718"/>
              <a:gd name="connsiteX67" fmla="*/ 2651514 w 5563679"/>
              <a:gd name="connsiteY67" fmla="*/ 4230301 h 4850718"/>
              <a:gd name="connsiteX68" fmla="*/ 2651515 w 5563679"/>
              <a:gd name="connsiteY68" fmla="*/ 4230300 h 4850718"/>
              <a:gd name="connsiteX69" fmla="*/ 2522488 w 5563679"/>
              <a:gd name="connsiteY69" fmla="*/ 4101273 h 4850718"/>
              <a:gd name="connsiteX70" fmla="*/ 2522488 w 5563679"/>
              <a:gd name="connsiteY70" fmla="*/ 4054535 h 4850718"/>
              <a:gd name="connsiteX71" fmla="*/ 2503819 w 5563679"/>
              <a:gd name="connsiteY71" fmla="*/ 4021993 h 4850718"/>
              <a:gd name="connsiteX72" fmla="*/ 2426754 w 5563679"/>
              <a:gd name="connsiteY72" fmla="*/ 3975549 h 4850718"/>
              <a:gd name="connsiteX73" fmla="*/ 2403274 w 5563679"/>
              <a:gd name="connsiteY73" fmla="*/ 3973182 h 4850718"/>
              <a:gd name="connsiteX74" fmla="*/ 2403274 w 5563679"/>
              <a:gd name="connsiteY74" fmla="*/ 3972444 h 4850718"/>
              <a:gd name="connsiteX75" fmla="*/ 2355204 w 5563679"/>
              <a:gd name="connsiteY75" fmla="*/ 3962740 h 4850718"/>
              <a:gd name="connsiteX76" fmla="*/ 2276401 w 5563679"/>
              <a:gd name="connsiteY76" fmla="*/ 3843852 h 4850718"/>
              <a:gd name="connsiteX77" fmla="*/ 2276401 w 5563679"/>
              <a:gd name="connsiteY77" fmla="*/ 3729868 h 4850718"/>
              <a:gd name="connsiteX78" fmla="*/ 2268012 w 5563679"/>
              <a:gd name="connsiteY78" fmla="*/ 3688318 h 4850718"/>
              <a:gd name="connsiteX79" fmla="*/ 2149125 w 5563679"/>
              <a:gd name="connsiteY79" fmla="*/ 3609514 h 4850718"/>
              <a:gd name="connsiteX80" fmla="*/ 2030238 w 5563679"/>
              <a:gd name="connsiteY80" fmla="*/ 3688318 h 4850718"/>
              <a:gd name="connsiteX81" fmla="*/ 2028048 w 5563679"/>
              <a:gd name="connsiteY81" fmla="*/ 3699163 h 4850718"/>
              <a:gd name="connsiteX82" fmla="*/ 2028048 w 5563679"/>
              <a:gd name="connsiteY82" fmla="*/ 3852566 h 4850718"/>
              <a:gd name="connsiteX83" fmla="*/ 1949245 w 5563679"/>
              <a:gd name="connsiteY83" fmla="*/ 3971454 h 4850718"/>
              <a:gd name="connsiteX84" fmla="*/ 1901175 w 5563679"/>
              <a:gd name="connsiteY84" fmla="*/ 3981158 h 4850718"/>
              <a:gd name="connsiteX85" fmla="*/ 1901175 w 5563679"/>
              <a:gd name="connsiteY85" fmla="*/ 3981896 h 4850718"/>
              <a:gd name="connsiteX86" fmla="*/ 1877695 w 5563679"/>
              <a:gd name="connsiteY86" fmla="*/ 3984263 h 4850718"/>
              <a:gd name="connsiteX87" fmla="*/ 1777966 w 5563679"/>
              <a:gd name="connsiteY87" fmla="*/ 4070212 h 4850718"/>
              <a:gd name="connsiteX88" fmla="*/ 1775762 w 5563679"/>
              <a:gd name="connsiteY88" fmla="*/ 4082702 h 4850718"/>
              <a:gd name="connsiteX89" fmla="*/ 1775762 w 5563679"/>
              <a:gd name="connsiteY89" fmla="*/ 4216610 h 4850718"/>
              <a:gd name="connsiteX90" fmla="*/ 1646735 w 5563679"/>
              <a:gd name="connsiteY90" fmla="*/ 4345637 h 4850718"/>
              <a:gd name="connsiteX91" fmla="*/ 1646736 w 5563679"/>
              <a:gd name="connsiteY91" fmla="*/ 4345636 h 4850718"/>
              <a:gd name="connsiteX92" fmla="*/ 1517709 w 5563679"/>
              <a:gd name="connsiteY92" fmla="*/ 4216609 h 4850718"/>
              <a:gd name="connsiteX93" fmla="*/ 1517709 w 5563679"/>
              <a:gd name="connsiteY93" fmla="*/ 3851355 h 4850718"/>
              <a:gd name="connsiteX94" fmla="*/ 1515505 w 5563679"/>
              <a:gd name="connsiteY94" fmla="*/ 3838865 h 4850718"/>
              <a:gd name="connsiteX95" fmla="*/ 1415776 w 5563679"/>
              <a:gd name="connsiteY95" fmla="*/ 3752916 h 4850718"/>
              <a:gd name="connsiteX96" fmla="*/ 1392296 w 5563679"/>
              <a:gd name="connsiteY96" fmla="*/ 3750549 h 4850718"/>
              <a:gd name="connsiteX97" fmla="*/ 1392296 w 5563679"/>
              <a:gd name="connsiteY97" fmla="*/ 3749811 h 4850718"/>
              <a:gd name="connsiteX98" fmla="*/ 1344226 w 5563679"/>
              <a:gd name="connsiteY98" fmla="*/ 3740107 h 4850718"/>
              <a:gd name="connsiteX99" fmla="*/ 1265423 w 5563679"/>
              <a:gd name="connsiteY99" fmla="*/ 3621219 h 4850718"/>
              <a:gd name="connsiteX100" fmla="*/ 1265423 w 5563679"/>
              <a:gd name="connsiteY100" fmla="*/ 3244844 h 4850718"/>
              <a:gd name="connsiteX101" fmla="*/ 1257034 w 5563679"/>
              <a:gd name="connsiteY101" fmla="*/ 3203294 h 4850718"/>
              <a:gd name="connsiteX102" fmla="*/ 1138147 w 5563679"/>
              <a:gd name="connsiteY102" fmla="*/ 3124490 h 4850718"/>
              <a:gd name="connsiteX103" fmla="*/ 1019260 w 5563679"/>
              <a:gd name="connsiteY103" fmla="*/ 3203294 h 4850718"/>
              <a:gd name="connsiteX104" fmla="*/ 1016586 w 5563679"/>
              <a:gd name="connsiteY104" fmla="*/ 3216537 h 4850718"/>
              <a:gd name="connsiteX105" fmla="*/ 1016586 w 5563679"/>
              <a:gd name="connsiteY105" fmla="*/ 3277201 h 4850718"/>
              <a:gd name="connsiteX106" fmla="*/ 887559 w 5563679"/>
              <a:gd name="connsiteY106" fmla="*/ 3406228 h 4850718"/>
              <a:gd name="connsiteX107" fmla="*/ 887560 w 5563679"/>
              <a:gd name="connsiteY107" fmla="*/ 3406227 h 4850718"/>
              <a:gd name="connsiteX108" fmla="*/ 758533 w 5563679"/>
              <a:gd name="connsiteY108" fmla="*/ 3277200 h 4850718"/>
              <a:gd name="connsiteX109" fmla="*/ 758533 w 5563679"/>
              <a:gd name="connsiteY109" fmla="*/ 3136420 h 4850718"/>
              <a:gd name="connsiteX110" fmla="*/ 737116 w 5563679"/>
              <a:gd name="connsiteY110" fmla="*/ 3099088 h 4850718"/>
              <a:gd name="connsiteX111" fmla="*/ 660051 w 5563679"/>
              <a:gd name="connsiteY111" fmla="*/ 3052644 h 4850718"/>
              <a:gd name="connsiteX112" fmla="*/ 636571 w 5563679"/>
              <a:gd name="connsiteY112" fmla="*/ 3050277 h 4850718"/>
              <a:gd name="connsiteX113" fmla="*/ 636571 w 5563679"/>
              <a:gd name="connsiteY113" fmla="*/ 3049539 h 4850718"/>
              <a:gd name="connsiteX114" fmla="*/ 588501 w 5563679"/>
              <a:gd name="connsiteY114" fmla="*/ 3039835 h 4850718"/>
              <a:gd name="connsiteX115" fmla="*/ 509698 w 5563679"/>
              <a:gd name="connsiteY115" fmla="*/ 2920947 h 4850718"/>
              <a:gd name="connsiteX116" fmla="*/ 509698 w 5563679"/>
              <a:gd name="connsiteY116" fmla="*/ 1975689 h 4850718"/>
              <a:gd name="connsiteX117" fmla="*/ 501309 w 5563679"/>
              <a:gd name="connsiteY117" fmla="*/ 1934140 h 4850718"/>
              <a:gd name="connsiteX118" fmla="*/ 382422 w 5563679"/>
              <a:gd name="connsiteY118" fmla="*/ 1855336 h 4850718"/>
              <a:gd name="connsiteX119" fmla="*/ 263535 w 5563679"/>
              <a:gd name="connsiteY119" fmla="*/ 1934140 h 4850718"/>
              <a:gd name="connsiteX120" fmla="*/ 258053 w 5563679"/>
              <a:gd name="connsiteY120" fmla="*/ 1961291 h 4850718"/>
              <a:gd name="connsiteX121" fmla="*/ 258053 w 5563679"/>
              <a:gd name="connsiteY121" fmla="*/ 2016326 h 4850718"/>
              <a:gd name="connsiteX122" fmla="*/ 129026 w 5563679"/>
              <a:gd name="connsiteY122" fmla="*/ 2145353 h 4850718"/>
              <a:gd name="connsiteX123" fmla="*/ 129027 w 5563679"/>
              <a:gd name="connsiteY123" fmla="*/ 2145352 h 4850718"/>
              <a:gd name="connsiteX124" fmla="*/ 0 w 5563679"/>
              <a:gd name="connsiteY124" fmla="*/ 2016325 h 4850718"/>
              <a:gd name="connsiteX125" fmla="*/ 0 w 5563679"/>
              <a:gd name="connsiteY125" fmla="*/ 1566131 h 4850718"/>
              <a:gd name="connsiteX126" fmla="*/ 0 w 5563679"/>
              <a:gd name="connsiteY126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2642601 h 4850718"/>
              <a:gd name="connsiteX4" fmla="*/ 5484876 w 5563679"/>
              <a:gd name="connsiteY4" fmla="*/ 2761489 h 4850718"/>
              <a:gd name="connsiteX5" fmla="*/ 5436806 w 5563679"/>
              <a:gd name="connsiteY5" fmla="*/ 2771193 h 4850718"/>
              <a:gd name="connsiteX6" fmla="*/ 5436806 w 5563679"/>
              <a:gd name="connsiteY6" fmla="*/ 2771931 h 4850718"/>
              <a:gd name="connsiteX7" fmla="*/ 5413326 w 5563679"/>
              <a:gd name="connsiteY7" fmla="*/ 2774298 h 4850718"/>
              <a:gd name="connsiteX8" fmla="*/ 5336262 w 5563679"/>
              <a:gd name="connsiteY8" fmla="*/ 2820742 h 4850718"/>
              <a:gd name="connsiteX9" fmla="*/ 5315097 w 5563679"/>
              <a:gd name="connsiteY9" fmla="*/ 2857633 h 4850718"/>
              <a:gd name="connsiteX10" fmla="*/ 5315097 w 5563679"/>
              <a:gd name="connsiteY10" fmla="*/ 2920947 h 4850718"/>
              <a:gd name="connsiteX11" fmla="*/ 5236294 w 5563679"/>
              <a:gd name="connsiteY11" fmla="*/ 3039835 h 4850718"/>
              <a:gd name="connsiteX12" fmla="*/ 5188224 w 5563679"/>
              <a:gd name="connsiteY12" fmla="*/ 3049539 h 4850718"/>
              <a:gd name="connsiteX13" fmla="*/ 5188224 w 5563679"/>
              <a:gd name="connsiteY13" fmla="*/ 3050277 h 4850718"/>
              <a:gd name="connsiteX14" fmla="*/ 5164744 w 5563679"/>
              <a:gd name="connsiteY14" fmla="*/ 3052644 h 4850718"/>
              <a:gd name="connsiteX15" fmla="*/ 5065015 w 5563679"/>
              <a:gd name="connsiteY15" fmla="*/ 3138593 h 4850718"/>
              <a:gd name="connsiteX16" fmla="*/ 5064995 w 5563679"/>
              <a:gd name="connsiteY16" fmla="*/ 3138706 h 4850718"/>
              <a:gd name="connsiteX17" fmla="*/ 5064995 w 5563679"/>
              <a:gd name="connsiteY17" fmla="*/ 3698499 h 4850718"/>
              <a:gd name="connsiteX18" fmla="*/ 4986192 w 5563679"/>
              <a:gd name="connsiteY18" fmla="*/ 3817387 h 4850718"/>
              <a:gd name="connsiteX19" fmla="*/ 4938122 w 5563679"/>
              <a:gd name="connsiteY19" fmla="*/ 3827091 h 4850718"/>
              <a:gd name="connsiteX20" fmla="*/ 4938122 w 5563679"/>
              <a:gd name="connsiteY20" fmla="*/ 3827829 h 4850718"/>
              <a:gd name="connsiteX21" fmla="*/ 4914642 w 5563679"/>
              <a:gd name="connsiteY21" fmla="*/ 3830196 h 4850718"/>
              <a:gd name="connsiteX22" fmla="*/ 4814913 w 5563679"/>
              <a:gd name="connsiteY22" fmla="*/ 3916145 h 4850718"/>
              <a:gd name="connsiteX23" fmla="*/ 4814662 w 5563679"/>
              <a:gd name="connsiteY23" fmla="*/ 3917568 h 4850718"/>
              <a:gd name="connsiteX24" fmla="*/ 4814662 w 5563679"/>
              <a:gd name="connsiteY24" fmla="*/ 4185893 h 4850718"/>
              <a:gd name="connsiteX25" fmla="*/ 4685635 w 5563679"/>
              <a:gd name="connsiteY25" fmla="*/ 4314920 h 4850718"/>
              <a:gd name="connsiteX26" fmla="*/ 4685636 w 5563679"/>
              <a:gd name="connsiteY26" fmla="*/ 4314919 h 4850718"/>
              <a:gd name="connsiteX27" fmla="*/ 4556609 w 5563679"/>
              <a:gd name="connsiteY27" fmla="*/ 4185892 h 4850718"/>
              <a:gd name="connsiteX28" fmla="*/ 4556609 w 5563679"/>
              <a:gd name="connsiteY28" fmla="*/ 3905873 h 4850718"/>
              <a:gd name="connsiteX29" fmla="*/ 4554606 w 5563679"/>
              <a:gd name="connsiteY29" fmla="*/ 3894522 h 4850718"/>
              <a:gd name="connsiteX30" fmla="*/ 4454877 w 5563679"/>
              <a:gd name="connsiteY30" fmla="*/ 3808573 h 4850718"/>
              <a:gd name="connsiteX31" fmla="*/ 4431397 w 5563679"/>
              <a:gd name="connsiteY31" fmla="*/ 3806206 h 4850718"/>
              <a:gd name="connsiteX32" fmla="*/ 4431397 w 5563679"/>
              <a:gd name="connsiteY32" fmla="*/ 3805468 h 4850718"/>
              <a:gd name="connsiteX33" fmla="*/ 4383327 w 5563679"/>
              <a:gd name="connsiteY33" fmla="*/ 3795764 h 4850718"/>
              <a:gd name="connsiteX34" fmla="*/ 4304524 w 5563679"/>
              <a:gd name="connsiteY34" fmla="*/ 3676876 h 4850718"/>
              <a:gd name="connsiteX35" fmla="*/ 4304524 w 5563679"/>
              <a:gd name="connsiteY35" fmla="*/ 3586746 h 4850718"/>
              <a:gd name="connsiteX36" fmla="*/ 4296135 w 5563679"/>
              <a:gd name="connsiteY36" fmla="*/ 3545196 h 4850718"/>
              <a:gd name="connsiteX37" fmla="*/ 4177248 w 5563679"/>
              <a:gd name="connsiteY37" fmla="*/ 3466392 h 4850718"/>
              <a:gd name="connsiteX38" fmla="*/ 4058361 w 5563679"/>
              <a:gd name="connsiteY38" fmla="*/ 3545196 h 4850718"/>
              <a:gd name="connsiteX39" fmla="*/ 4056171 w 5563679"/>
              <a:gd name="connsiteY39" fmla="*/ 3556040 h 4850718"/>
              <a:gd name="connsiteX40" fmla="*/ 4056171 w 5563679"/>
              <a:gd name="connsiteY40" fmla="*/ 3796910 h 4850718"/>
              <a:gd name="connsiteX41" fmla="*/ 3977368 w 5563679"/>
              <a:gd name="connsiteY41" fmla="*/ 3915798 h 4850718"/>
              <a:gd name="connsiteX42" fmla="*/ 3929298 w 5563679"/>
              <a:gd name="connsiteY42" fmla="*/ 3925502 h 4850718"/>
              <a:gd name="connsiteX43" fmla="*/ 3929298 w 5563679"/>
              <a:gd name="connsiteY43" fmla="*/ 3926240 h 4850718"/>
              <a:gd name="connsiteX44" fmla="*/ 3905818 w 5563679"/>
              <a:gd name="connsiteY44" fmla="*/ 3928607 h 4850718"/>
              <a:gd name="connsiteX45" fmla="*/ 3806089 w 5563679"/>
              <a:gd name="connsiteY45" fmla="*/ 4014556 h 4850718"/>
              <a:gd name="connsiteX46" fmla="*/ 3805837 w 5563679"/>
              <a:gd name="connsiteY46" fmla="*/ 4015985 h 4850718"/>
              <a:gd name="connsiteX47" fmla="*/ 3805837 w 5563679"/>
              <a:gd name="connsiteY47" fmla="*/ 4120626 h 4850718"/>
              <a:gd name="connsiteX48" fmla="*/ 3676810 w 5563679"/>
              <a:gd name="connsiteY48" fmla="*/ 4249653 h 4850718"/>
              <a:gd name="connsiteX49" fmla="*/ 3676811 w 5563679"/>
              <a:gd name="connsiteY49" fmla="*/ 4249652 h 4850718"/>
              <a:gd name="connsiteX50" fmla="*/ 3547784 w 5563679"/>
              <a:gd name="connsiteY50" fmla="*/ 4120625 h 4850718"/>
              <a:gd name="connsiteX51" fmla="*/ 3547783 w 5563679"/>
              <a:gd name="connsiteY51" fmla="*/ 4137148 h 4850718"/>
              <a:gd name="connsiteX52" fmla="*/ 3537645 w 5563679"/>
              <a:gd name="connsiteY52" fmla="*/ 4086929 h 4850718"/>
              <a:gd name="connsiteX53" fmla="*/ 3418757 w 5563679"/>
              <a:gd name="connsiteY53" fmla="*/ 4008125 h 4850718"/>
              <a:gd name="connsiteX54" fmla="*/ 3299870 w 5563679"/>
              <a:gd name="connsiteY54" fmla="*/ 4086929 h 4850718"/>
              <a:gd name="connsiteX55" fmla="*/ 3290106 w 5563679"/>
              <a:gd name="connsiteY55" fmla="*/ 4135289 h 4850718"/>
              <a:gd name="connsiteX56" fmla="*/ 3290106 w 5563679"/>
              <a:gd name="connsiteY56" fmla="*/ 4721691 h 4850718"/>
              <a:gd name="connsiteX57" fmla="*/ 3161079 w 5563679"/>
              <a:gd name="connsiteY57" fmla="*/ 4850718 h 4850718"/>
              <a:gd name="connsiteX58" fmla="*/ 3161080 w 5563679"/>
              <a:gd name="connsiteY58" fmla="*/ 4850717 h 4850718"/>
              <a:gd name="connsiteX59" fmla="*/ 3032053 w 5563679"/>
              <a:gd name="connsiteY59" fmla="*/ 4721690 h 4850718"/>
              <a:gd name="connsiteX60" fmla="*/ 3032052 w 5563679"/>
              <a:gd name="connsiteY60" fmla="*/ 3824728 h 4850718"/>
              <a:gd name="connsiteX61" fmla="*/ 3021914 w 5563679"/>
              <a:gd name="connsiteY61" fmla="*/ 3774509 h 4850718"/>
              <a:gd name="connsiteX62" fmla="*/ 2903026 w 5563679"/>
              <a:gd name="connsiteY62" fmla="*/ 3695705 h 4850718"/>
              <a:gd name="connsiteX63" fmla="*/ 2784139 w 5563679"/>
              <a:gd name="connsiteY63" fmla="*/ 3774509 h 4850718"/>
              <a:gd name="connsiteX64" fmla="*/ 2780541 w 5563679"/>
              <a:gd name="connsiteY64" fmla="*/ 3792328 h 4850718"/>
              <a:gd name="connsiteX65" fmla="*/ 2780541 w 5563679"/>
              <a:gd name="connsiteY65" fmla="*/ 4101274 h 4850718"/>
              <a:gd name="connsiteX66" fmla="*/ 2651514 w 5563679"/>
              <a:gd name="connsiteY66" fmla="*/ 4230301 h 4850718"/>
              <a:gd name="connsiteX67" fmla="*/ 2651515 w 5563679"/>
              <a:gd name="connsiteY67" fmla="*/ 4230300 h 4850718"/>
              <a:gd name="connsiteX68" fmla="*/ 2522488 w 5563679"/>
              <a:gd name="connsiteY68" fmla="*/ 4101273 h 4850718"/>
              <a:gd name="connsiteX69" fmla="*/ 2522488 w 5563679"/>
              <a:gd name="connsiteY69" fmla="*/ 4054535 h 4850718"/>
              <a:gd name="connsiteX70" fmla="*/ 2503819 w 5563679"/>
              <a:gd name="connsiteY70" fmla="*/ 4021993 h 4850718"/>
              <a:gd name="connsiteX71" fmla="*/ 2426754 w 5563679"/>
              <a:gd name="connsiteY71" fmla="*/ 3975549 h 4850718"/>
              <a:gd name="connsiteX72" fmla="*/ 2403274 w 5563679"/>
              <a:gd name="connsiteY72" fmla="*/ 3973182 h 4850718"/>
              <a:gd name="connsiteX73" fmla="*/ 2403274 w 5563679"/>
              <a:gd name="connsiteY73" fmla="*/ 3972444 h 4850718"/>
              <a:gd name="connsiteX74" fmla="*/ 2355204 w 5563679"/>
              <a:gd name="connsiteY74" fmla="*/ 3962740 h 4850718"/>
              <a:gd name="connsiteX75" fmla="*/ 2276401 w 5563679"/>
              <a:gd name="connsiteY75" fmla="*/ 3843852 h 4850718"/>
              <a:gd name="connsiteX76" fmla="*/ 2276401 w 5563679"/>
              <a:gd name="connsiteY76" fmla="*/ 3729868 h 4850718"/>
              <a:gd name="connsiteX77" fmla="*/ 2268012 w 5563679"/>
              <a:gd name="connsiteY77" fmla="*/ 3688318 h 4850718"/>
              <a:gd name="connsiteX78" fmla="*/ 2149125 w 5563679"/>
              <a:gd name="connsiteY78" fmla="*/ 3609514 h 4850718"/>
              <a:gd name="connsiteX79" fmla="*/ 2030238 w 5563679"/>
              <a:gd name="connsiteY79" fmla="*/ 3688318 h 4850718"/>
              <a:gd name="connsiteX80" fmla="*/ 2028048 w 5563679"/>
              <a:gd name="connsiteY80" fmla="*/ 3699163 h 4850718"/>
              <a:gd name="connsiteX81" fmla="*/ 2028048 w 5563679"/>
              <a:gd name="connsiteY81" fmla="*/ 3852566 h 4850718"/>
              <a:gd name="connsiteX82" fmla="*/ 1949245 w 5563679"/>
              <a:gd name="connsiteY82" fmla="*/ 3971454 h 4850718"/>
              <a:gd name="connsiteX83" fmla="*/ 1901175 w 5563679"/>
              <a:gd name="connsiteY83" fmla="*/ 3981158 h 4850718"/>
              <a:gd name="connsiteX84" fmla="*/ 1901175 w 5563679"/>
              <a:gd name="connsiteY84" fmla="*/ 3981896 h 4850718"/>
              <a:gd name="connsiteX85" fmla="*/ 1877695 w 5563679"/>
              <a:gd name="connsiteY85" fmla="*/ 3984263 h 4850718"/>
              <a:gd name="connsiteX86" fmla="*/ 1777966 w 5563679"/>
              <a:gd name="connsiteY86" fmla="*/ 4070212 h 4850718"/>
              <a:gd name="connsiteX87" fmla="*/ 1775762 w 5563679"/>
              <a:gd name="connsiteY87" fmla="*/ 4082702 h 4850718"/>
              <a:gd name="connsiteX88" fmla="*/ 1775762 w 5563679"/>
              <a:gd name="connsiteY88" fmla="*/ 4216610 h 4850718"/>
              <a:gd name="connsiteX89" fmla="*/ 1646735 w 5563679"/>
              <a:gd name="connsiteY89" fmla="*/ 4345637 h 4850718"/>
              <a:gd name="connsiteX90" fmla="*/ 1646736 w 5563679"/>
              <a:gd name="connsiteY90" fmla="*/ 4345636 h 4850718"/>
              <a:gd name="connsiteX91" fmla="*/ 1517709 w 5563679"/>
              <a:gd name="connsiteY91" fmla="*/ 4216609 h 4850718"/>
              <a:gd name="connsiteX92" fmla="*/ 1517709 w 5563679"/>
              <a:gd name="connsiteY92" fmla="*/ 3851355 h 4850718"/>
              <a:gd name="connsiteX93" fmla="*/ 1515505 w 5563679"/>
              <a:gd name="connsiteY93" fmla="*/ 3838865 h 4850718"/>
              <a:gd name="connsiteX94" fmla="*/ 1415776 w 5563679"/>
              <a:gd name="connsiteY94" fmla="*/ 3752916 h 4850718"/>
              <a:gd name="connsiteX95" fmla="*/ 1392296 w 5563679"/>
              <a:gd name="connsiteY95" fmla="*/ 3750549 h 4850718"/>
              <a:gd name="connsiteX96" fmla="*/ 1392296 w 5563679"/>
              <a:gd name="connsiteY96" fmla="*/ 3749811 h 4850718"/>
              <a:gd name="connsiteX97" fmla="*/ 1344226 w 5563679"/>
              <a:gd name="connsiteY97" fmla="*/ 3740107 h 4850718"/>
              <a:gd name="connsiteX98" fmla="*/ 1265423 w 5563679"/>
              <a:gd name="connsiteY98" fmla="*/ 3621219 h 4850718"/>
              <a:gd name="connsiteX99" fmla="*/ 1265423 w 5563679"/>
              <a:gd name="connsiteY99" fmla="*/ 3244844 h 4850718"/>
              <a:gd name="connsiteX100" fmla="*/ 1257034 w 5563679"/>
              <a:gd name="connsiteY100" fmla="*/ 3203294 h 4850718"/>
              <a:gd name="connsiteX101" fmla="*/ 1138147 w 5563679"/>
              <a:gd name="connsiteY101" fmla="*/ 3124490 h 4850718"/>
              <a:gd name="connsiteX102" fmla="*/ 1019260 w 5563679"/>
              <a:gd name="connsiteY102" fmla="*/ 3203294 h 4850718"/>
              <a:gd name="connsiteX103" fmla="*/ 1016586 w 5563679"/>
              <a:gd name="connsiteY103" fmla="*/ 3216537 h 4850718"/>
              <a:gd name="connsiteX104" fmla="*/ 1016586 w 5563679"/>
              <a:gd name="connsiteY104" fmla="*/ 3277201 h 4850718"/>
              <a:gd name="connsiteX105" fmla="*/ 887559 w 5563679"/>
              <a:gd name="connsiteY105" fmla="*/ 3406228 h 4850718"/>
              <a:gd name="connsiteX106" fmla="*/ 887560 w 5563679"/>
              <a:gd name="connsiteY106" fmla="*/ 3406227 h 4850718"/>
              <a:gd name="connsiteX107" fmla="*/ 758533 w 5563679"/>
              <a:gd name="connsiteY107" fmla="*/ 3277200 h 4850718"/>
              <a:gd name="connsiteX108" fmla="*/ 758533 w 5563679"/>
              <a:gd name="connsiteY108" fmla="*/ 3136420 h 4850718"/>
              <a:gd name="connsiteX109" fmla="*/ 737116 w 5563679"/>
              <a:gd name="connsiteY109" fmla="*/ 3099088 h 4850718"/>
              <a:gd name="connsiteX110" fmla="*/ 660051 w 5563679"/>
              <a:gd name="connsiteY110" fmla="*/ 3052644 h 4850718"/>
              <a:gd name="connsiteX111" fmla="*/ 636571 w 5563679"/>
              <a:gd name="connsiteY111" fmla="*/ 3050277 h 4850718"/>
              <a:gd name="connsiteX112" fmla="*/ 636571 w 5563679"/>
              <a:gd name="connsiteY112" fmla="*/ 3049539 h 4850718"/>
              <a:gd name="connsiteX113" fmla="*/ 588501 w 5563679"/>
              <a:gd name="connsiteY113" fmla="*/ 3039835 h 4850718"/>
              <a:gd name="connsiteX114" fmla="*/ 509698 w 5563679"/>
              <a:gd name="connsiteY114" fmla="*/ 2920947 h 4850718"/>
              <a:gd name="connsiteX115" fmla="*/ 509698 w 5563679"/>
              <a:gd name="connsiteY115" fmla="*/ 1975689 h 4850718"/>
              <a:gd name="connsiteX116" fmla="*/ 501309 w 5563679"/>
              <a:gd name="connsiteY116" fmla="*/ 1934140 h 4850718"/>
              <a:gd name="connsiteX117" fmla="*/ 382422 w 5563679"/>
              <a:gd name="connsiteY117" fmla="*/ 1855336 h 4850718"/>
              <a:gd name="connsiteX118" fmla="*/ 263535 w 5563679"/>
              <a:gd name="connsiteY118" fmla="*/ 1934140 h 4850718"/>
              <a:gd name="connsiteX119" fmla="*/ 258053 w 5563679"/>
              <a:gd name="connsiteY119" fmla="*/ 1961291 h 4850718"/>
              <a:gd name="connsiteX120" fmla="*/ 258053 w 5563679"/>
              <a:gd name="connsiteY120" fmla="*/ 2016326 h 4850718"/>
              <a:gd name="connsiteX121" fmla="*/ 129026 w 5563679"/>
              <a:gd name="connsiteY121" fmla="*/ 2145353 h 4850718"/>
              <a:gd name="connsiteX122" fmla="*/ 129027 w 5563679"/>
              <a:gd name="connsiteY122" fmla="*/ 2145352 h 4850718"/>
              <a:gd name="connsiteX123" fmla="*/ 0 w 5563679"/>
              <a:gd name="connsiteY123" fmla="*/ 2016325 h 4850718"/>
              <a:gd name="connsiteX124" fmla="*/ 0 w 5563679"/>
              <a:gd name="connsiteY124" fmla="*/ 1566131 h 4850718"/>
              <a:gd name="connsiteX125" fmla="*/ 0 w 5563679"/>
              <a:gd name="connsiteY125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3679 w 5563679"/>
              <a:gd name="connsiteY2" fmla="*/ 2642601 h 4850718"/>
              <a:gd name="connsiteX3" fmla="*/ 5484876 w 5563679"/>
              <a:gd name="connsiteY3" fmla="*/ 2761489 h 4850718"/>
              <a:gd name="connsiteX4" fmla="*/ 5436806 w 5563679"/>
              <a:gd name="connsiteY4" fmla="*/ 2771193 h 4850718"/>
              <a:gd name="connsiteX5" fmla="*/ 5436806 w 5563679"/>
              <a:gd name="connsiteY5" fmla="*/ 2771931 h 4850718"/>
              <a:gd name="connsiteX6" fmla="*/ 5413326 w 5563679"/>
              <a:gd name="connsiteY6" fmla="*/ 2774298 h 4850718"/>
              <a:gd name="connsiteX7" fmla="*/ 5336262 w 5563679"/>
              <a:gd name="connsiteY7" fmla="*/ 2820742 h 4850718"/>
              <a:gd name="connsiteX8" fmla="*/ 5315097 w 5563679"/>
              <a:gd name="connsiteY8" fmla="*/ 2857633 h 4850718"/>
              <a:gd name="connsiteX9" fmla="*/ 5315097 w 5563679"/>
              <a:gd name="connsiteY9" fmla="*/ 2920947 h 4850718"/>
              <a:gd name="connsiteX10" fmla="*/ 5236294 w 5563679"/>
              <a:gd name="connsiteY10" fmla="*/ 3039835 h 4850718"/>
              <a:gd name="connsiteX11" fmla="*/ 5188224 w 5563679"/>
              <a:gd name="connsiteY11" fmla="*/ 3049539 h 4850718"/>
              <a:gd name="connsiteX12" fmla="*/ 5188224 w 5563679"/>
              <a:gd name="connsiteY12" fmla="*/ 3050277 h 4850718"/>
              <a:gd name="connsiteX13" fmla="*/ 5164744 w 5563679"/>
              <a:gd name="connsiteY13" fmla="*/ 3052644 h 4850718"/>
              <a:gd name="connsiteX14" fmla="*/ 5065015 w 5563679"/>
              <a:gd name="connsiteY14" fmla="*/ 3138593 h 4850718"/>
              <a:gd name="connsiteX15" fmla="*/ 5064995 w 5563679"/>
              <a:gd name="connsiteY15" fmla="*/ 3138706 h 4850718"/>
              <a:gd name="connsiteX16" fmla="*/ 5064995 w 5563679"/>
              <a:gd name="connsiteY16" fmla="*/ 3698499 h 4850718"/>
              <a:gd name="connsiteX17" fmla="*/ 4986192 w 5563679"/>
              <a:gd name="connsiteY17" fmla="*/ 3817387 h 4850718"/>
              <a:gd name="connsiteX18" fmla="*/ 4938122 w 5563679"/>
              <a:gd name="connsiteY18" fmla="*/ 3827091 h 4850718"/>
              <a:gd name="connsiteX19" fmla="*/ 4938122 w 5563679"/>
              <a:gd name="connsiteY19" fmla="*/ 3827829 h 4850718"/>
              <a:gd name="connsiteX20" fmla="*/ 4914642 w 5563679"/>
              <a:gd name="connsiteY20" fmla="*/ 3830196 h 4850718"/>
              <a:gd name="connsiteX21" fmla="*/ 4814913 w 5563679"/>
              <a:gd name="connsiteY21" fmla="*/ 3916145 h 4850718"/>
              <a:gd name="connsiteX22" fmla="*/ 4814662 w 5563679"/>
              <a:gd name="connsiteY22" fmla="*/ 3917568 h 4850718"/>
              <a:gd name="connsiteX23" fmla="*/ 4814662 w 5563679"/>
              <a:gd name="connsiteY23" fmla="*/ 4185893 h 4850718"/>
              <a:gd name="connsiteX24" fmla="*/ 4685635 w 5563679"/>
              <a:gd name="connsiteY24" fmla="*/ 4314920 h 4850718"/>
              <a:gd name="connsiteX25" fmla="*/ 4685636 w 5563679"/>
              <a:gd name="connsiteY25" fmla="*/ 4314919 h 4850718"/>
              <a:gd name="connsiteX26" fmla="*/ 4556609 w 5563679"/>
              <a:gd name="connsiteY26" fmla="*/ 4185892 h 4850718"/>
              <a:gd name="connsiteX27" fmla="*/ 4556609 w 5563679"/>
              <a:gd name="connsiteY27" fmla="*/ 3905873 h 4850718"/>
              <a:gd name="connsiteX28" fmla="*/ 4554606 w 5563679"/>
              <a:gd name="connsiteY28" fmla="*/ 3894522 h 4850718"/>
              <a:gd name="connsiteX29" fmla="*/ 4454877 w 5563679"/>
              <a:gd name="connsiteY29" fmla="*/ 3808573 h 4850718"/>
              <a:gd name="connsiteX30" fmla="*/ 4431397 w 5563679"/>
              <a:gd name="connsiteY30" fmla="*/ 3806206 h 4850718"/>
              <a:gd name="connsiteX31" fmla="*/ 4431397 w 5563679"/>
              <a:gd name="connsiteY31" fmla="*/ 3805468 h 4850718"/>
              <a:gd name="connsiteX32" fmla="*/ 4383327 w 5563679"/>
              <a:gd name="connsiteY32" fmla="*/ 3795764 h 4850718"/>
              <a:gd name="connsiteX33" fmla="*/ 4304524 w 5563679"/>
              <a:gd name="connsiteY33" fmla="*/ 3676876 h 4850718"/>
              <a:gd name="connsiteX34" fmla="*/ 4304524 w 5563679"/>
              <a:gd name="connsiteY34" fmla="*/ 3586746 h 4850718"/>
              <a:gd name="connsiteX35" fmla="*/ 4296135 w 5563679"/>
              <a:gd name="connsiteY35" fmla="*/ 3545196 h 4850718"/>
              <a:gd name="connsiteX36" fmla="*/ 4177248 w 5563679"/>
              <a:gd name="connsiteY36" fmla="*/ 3466392 h 4850718"/>
              <a:gd name="connsiteX37" fmla="*/ 4058361 w 5563679"/>
              <a:gd name="connsiteY37" fmla="*/ 3545196 h 4850718"/>
              <a:gd name="connsiteX38" fmla="*/ 4056171 w 5563679"/>
              <a:gd name="connsiteY38" fmla="*/ 3556040 h 4850718"/>
              <a:gd name="connsiteX39" fmla="*/ 4056171 w 5563679"/>
              <a:gd name="connsiteY39" fmla="*/ 3796910 h 4850718"/>
              <a:gd name="connsiteX40" fmla="*/ 3977368 w 5563679"/>
              <a:gd name="connsiteY40" fmla="*/ 3915798 h 4850718"/>
              <a:gd name="connsiteX41" fmla="*/ 3929298 w 5563679"/>
              <a:gd name="connsiteY41" fmla="*/ 3925502 h 4850718"/>
              <a:gd name="connsiteX42" fmla="*/ 3929298 w 5563679"/>
              <a:gd name="connsiteY42" fmla="*/ 3926240 h 4850718"/>
              <a:gd name="connsiteX43" fmla="*/ 3905818 w 5563679"/>
              <a:gd name="connsiteY43" fmla="*/ 3928607 h 4850718"/>
              <a:gd name="connsiteX44" fmla="*/ 3806089 w 5563679"/>
              <a:gd name="connsiteY44" fmla="*/ 4014556 h 4850718"/>
              <a:gd name="connsiteX45" fmla="*/ 3805837 w 5563679"/>
              <a:gd name="connsiteY45" fmla="*/ 4015985 h 4850718"/>
              <a:gd name="connsiteX46" fmla="*/ 3805837 w 5563679"/>
              <a:gd name="connsiteY46" fmla="*/ 4120626 h 4850718"/>
              <a:gd name="connsiteX47" fmla="*/ 3676810 w 5563679"/>
              <a:gd name="connsiteY47" fmla="*/ 4249653 h 4850718"/>
              <a:gd name="connsiteX48" fmla="*/ 3676811 w 5563679"/>
              <a:gd name="connsiteY48" fmla="*/ 4249652 h 4850718"/>
              <a:gd name="connsiteX49" fmla="*/ 3547784 w 5563679"/>
              <a:gd name="connsiteY49" fmla="*/ 4120625 h 4850718"/>
              <a:gd name="connsiteX50" fmla="*/ 3547783 w 5563679"/>
              <a:gd name="connsiteY50" fmla="*/ 4137148 h 4850718"/>
              <a:gd name="connsiteX51" fmla="*/ 3537645 w 5563679"/>
              <a:gd name="connsiteY51" fmla="*/ 4086929 h 4850718"/>
              <a:gd name="connsiteX52" fmla="*/ 3418757 w 5563679"/>
              <a:gd name="connsiteY52" fmla="*/ 4008125 h 4850718"/>
              <a:gd name="connsiteX53" fmla="*/ 3299870 w 5563679"/>
              <a:gd name="connsiteY53" fmla="*/ 4086929 h 4850718"/>
              <a:gd name="connsiteX54" fmla="*/ 3290106 w 5563679"/>
              <a:gd name="connsiteY54" fmla="*/ 4135289 h 4850718"/>
              <a:gd name="connsiteX55" fmla="*/ 3290106 w 5563679"/>
              <a:gd name="connsiteY55" fmla="*/ 4721691 h 4850718"/>
              <a:gd name="connsiteX56" fmla="*/ 3161079 w 5563679"/>
              <a:gd name="connsiteY56" fmla="*/ 4850718 h 4850718"/>
              <a:gd name="connsiteX57" fmla="*/ 3161080 w 5563679"/>
              <a:gd name="connsiteY57" fmla="*/ 4850717 h 4850718"/>
              <a:gd name="connsiteX58" fmla="*/ 3032053 w 5563679"/>
              <a:gd name="connsiteY58" fmla="*/ 4721690 h 4850718"/>
              <a:gd name="connsiteX59" fmla="*/ 3032052 w 5563679"/>
              <a:gd name="connsiteY59" fmla="*/ 3824728 h 4850718"/>
              <a:gd name="connsiteX60" fmla="*/ 3021914 w 5563679"/>
              <a:gd name="connsiteY60" fmla="*/ 3774509 h 4850718"/>
              <a:gd name="connsiteX61" fmla="*/ 2903026 w 5563679"/>
              <a:gd name="connsiteY61" fmla="*/ 3695705 h 4850718"/>
              <a:gd name="connsiteX62" fmla="*/ 2784139 w 5563679"/>
              <a:gd name="connsiteY62" fmla="*/ 3774509 h 4850718"/>
              <a:gd name="connsiteX63" fmla="*/ 2780541 w 5563679"/>
              <a:gd name="connsiteY63" fmla="*/ 3792328 h 4850718"/>
              <a:gd name="connsiteX64" fmla="*/ 2780541 w 5563679"/>
              <a:gd name="connsiteY64" fmla="*/ 4101274 h 4850718"/>
              <a:gd name="connsiteX65" fmla="*/ 2651514 w 5563679"/>
              <a:gd name="connsiteY65" fmla="*/ 4230301 h 4850718"/>
              <a:gd name="connsiteX66" fmla="*/ 2651515 w 5563679"/>
              <a:gd name="connsiteY66" fmla="*/ 4230300 h 4850718"/>
              <a:gd name="connsiteX67" fmla="*/ 2522488 w 5563679"/>
              <a:gd name="connsiteY67" fmla="*/ 4101273 h 4850718"/>
              <a:gd name="connsiteX68" fmla="*/ 2522488 w 5563679"/>
              <a:gd name="connsiteY68" fmla="*/ 4054535 h 4850718"/>
              <a:gd name="connsiteX69" fmla="*/ 2503819 w 5563679"/>
              <a:gd name="connsiteY69" fmla="*/ 4021993 h 4850718"/>
              <a:gd name="connsiteX70" fmla="*/ 2426754 w 5563679"/>
              <a:gd name="connsiteY70" fmla="*/ 3975549 h 4850718"/>
              <a:gd name="connsiteX71" fmla="*/ 2403274 w 5563679"/>
              <a:gd name="connsiteY71" fmla="*/ 3973182 h 4850718"/>
              <a:gd name="connsiteX72" fmla="*/ 2403274 w 5563679"/>
              <a:gd name="connsiteY72" fmla="*/ 3972444 h 4850718"/>
              <a:gd name="connsiteX73" fmla="*/ 2355204 w 5563679"/>
              <a:gd name="connsiteY73" fmla="*/ 3962740 h 4850718"/>
              <a:gd name="connsiteX74" fmla="*/ 2276401 w 5563679"/>
              <a:gd name="connsiteY74" fmla="*/ 3843852 h 4850718"/>
              <a:gd name="connsiteX75" fmla="*/ 2276401 w 5563679"/>
              <a:gd name="connsiteY75" fmla="*/ 3729868 h 4850718"/>
              <a:gd name="connsiteX76" fmla="*/ 2268012 w 5563679"/>
              <a:gd name="connsiteY76" fmla="*/ 3688318 h 4850718"/>
              <a:gd name="connsiteX77" fmla="*/ 2149125 w 5563679"/>
              <a:gd name="connsiteY77" fmla="*/ 3609514 h 4850718"/>
              <a:gd name="connsiteX78" fmla="*/ 2030238 w 5563679"/>
              <a:gd name="connsiteY78" fmla="*/ 3688318 h 4850718"/>
              <a:gd name="connsiteX79" fmla="*/ 2028048 w 5563679"/>
              <a:gd name="connsiteY79" fmla="*/ 3699163 h 4850718"/>
              <a:gd name="connsiteX80" fmla="*/ 2028048 w 5563679"/>
              <a:gd name="connsiteY80" fmla="*/ 3852566 h 4850718"/>
              <a:gd name="connsiteX81" fmla="*/ 1949245 w 5563679"/>
              <a:gd name="connsiteY81" fmla="*/ 3971454 h 4850718"/>
              <a:gd name="connsiteX82" fmla="*/ 1901175 w 5563679"/>
              <a:gd name="connsiteY82" fmla="*/ 3981158 h 4850718"/>
              <a:gd name="connsiteX83" fmla="*/ 1901175 w 5563679"/>
              <a:gd name="connsiteY83" fmla="*/ 3981896 h 4850718"/>
              <a:gd name="connsiteX84" fmla="*/ 1877695 w 5563679"/>
              <a:gd name="connsiteY84" fmla="*/ 3984263 h 4850718"/>
              <a:gd name="connsiteX85" fmla="*/ 1777966 w 5563679"/>
              <a:gd name="connsiteY85" fmla="*/ 4070212 h 4850718"/>
              <a:gd name="connsiteX86" fmla="*/ 1775762 w 5563679"/>
              <a:gd name="connsiteY86" fmla="*/ 4082702 h 4850718"/>
              <a:gd name="connsiteX87" fmla="*/ 1775762 w 5563679"/>
              <a:gd name="connsiteY87" fmla="*/ 4216610 h 4850718"/>
              <a:gd name="connsiteX88" fmla="*/ 1646735 w 5563679"/>
              <a:gd name="connsiteY88" fmla="*/ 4345637 h 4850718"/>
              <a:gd name="connsiteX89" fmla="*/ 1646736 w 5563679"/>
              <a:gd name="connsiteY89" fmla="*/ 4345636 h 4850718"/>
              <a:gd name="connsiteX90" fmla="*/ 1517709 w 5563679"/>
              <a:gd name="connsiteY90" fmla="*/ 4216609 h 4850718"/>
              <a:gd name="connsiteX91" fmla="*/ 1517709 w 5563679"/>
              <a:gd name="connsiteY91" fmla="*/ 3851355 h 4850718"/>
              <a:gd name="connsiteX92" fmla="*/ 1515505 w 5563679"/>
              <a:gd name="connsiteY92" fmla="*/ 3838865 h 4850718"/>
              <a:gd name="connsiteX93" fmla="*/ 1415776 w 5563679"/>
              <a:gd name="connsiteY93" fmla="*/ 3752916 h 4850718"/>
              <a:gd name="connsiteX94" fmla="*/ 1392296 w 5563679"/>
              <a:gd name="connsiteY94" fmla="*/ 3750549 h 4850718"/>
              <a:gd name="connsiteX95" fmla="*/ 1392296 w 5563679"/>
              <a:gd name="connsiteY95" fmla="*/ 3749811 h 4850718"/>
              <a:gd name="connsiteX96" fmla="*/ 1344226 w 5563679"/>
              <a:gd name="connsiteY96" fmla="*/ 3740107 h 4850718"/>
              <a:gd name="connsiteX97" fmla="*/ 1265423 w 5563679"/>
              <a:gd name="connsiteY97" fmla="*/ 3621219 h 4850718"/>
              <a:gd name="connsiteX98" fmla="*/ 1265423 w 5563679"/>
              <a:gd name="connsiteY98" fmla="*/ 3244844 h 4850718"/>
              <a:gd name="connsiteX99" fmla="*/ 1257034 w 5563679"/>
              <a:gd name="connsiteY99" fmla="*/ 3203294 h 4850718"/>
              <a:gd name="connsiteX100" fmla="*/ 1138147 w 5563679"/>
              <a:gd name="connsiteY100" fmla="*/ 3124490 h 4850718"/>
              <a:gd name="connsiteX101" fmla="*/ 1019260 w 5563679"/>
              <a:gd name="connsiteY101" fmla="*/ 3203294 h 4850718"/>
              <a:gd name="connsiteX102" fmla="*/ 1016586 w 5563679"/>
              <a:gd name="connsiteY102" fmla="*/ 3216537 h 4850718"/>
              <a:gd name="connsiteX103" fmla="*/ 1016586 w 5563679"/>
              <a:gd name="connsiteY103" fmla="*/ 3277201 h 4850718"/>
              <a:gd name="connsiteX104" fmla="*/ 887559 w 5563679"/>
              <a:gd name="connsiteY104" fmla="*/ 3406228 h 4850718"/>
              <a:gd name="connsiteX105" fmla="*/ 887560 w 5563679"/>
              <a:gd name="connsiteY105" fmla="*/ 3406227 h 4850718"/>
              <a:gd name="connsiteX106" fmla="*/ 758533 w 5563679"/>
              <a:gd name="connsiteY106" fmla="*/ 3277200 h 4850718"/>
              <a:gd name="connsiteX107" fmla="*/ 758533 w 5563679"/>
              <a:gd name="connsiteY107" fmla="*/ 3136420 h 4850718"/>
              <a:gd name="connsiteX108" fmla="*/ 737116 w 5563679"/>
              <a:gd name="connsiteY108" fmla="*/ 3099088 h 4850718"/>
              <a:gd name="connsiteX109" fmla="*/ 660051 w 5563679"/>
              <a:gd name="connsiteY109" fmla="*/ 3052644 h 4850718"/>
              <a:gd name="connsiteX110" fmla="*/ 636571 w 5563679"/>
              <a:gd name="connsiteY110" fmla="*/ 3050277 h 4850718"/>
              <a:gd name="connsiteX111" fmla="*/ 636571 w 5563679"/>
              <a:gd name="connsiteY111" fmla="*/ 3049539 h 4850718"/>
              <a:gd name="connsiteX112" fmla="*/ 588501 w 5563679"/>
              <a:gd name="connsiteY112" fmla="*/ 3039835 h 4850718"/>
              <a:gd name="connsiteX113" fmla="*/ 509698 w 5563679"/>
              <a:gd name="connsiteY113" fmla="*/ 2920947 h 4850718"/>
              <a:gd name="connsiteX114" fmla="*/ 509698 w 5563679"/>
              <a:gd name="connsiteY114" fmla="*/ 1975689 h 4850718"/>
              <a:gd name="connsiteX115" fmla="*/ 501309 w 5563679"/>
              <a:gd name="connsiteY115" fmla="*/ 1934140 h 4850718"/>
              <a:gd name="connsiteX116" fmla="*/ 382422 w 5563679"/>
              <a:gd name="connsiteY116" fmla="*/ 1855336 h 4850718"/>
              <a:gd name="connsiteX117" fmla="*/ 263535 w 5563679"/>
              <a:gd name="connsiteY117" fmla="*/ 1934140 h 4850718"/>
              <a:gd name="connsiteX118" fmla="*/ 258053 w 5563679"/>
              <a:gd name="connsiteY118" fmla="*/ 1961291 h 4850718"/>
              <a:gd name="connsiteX119" fmla="*/ 258053 w 5563679"/>
              <a:gd name="connsiteY119" fmla="*/ 2016326 h 4850718"/>
              <a:gd name="connsiteX120" fmla="*/ 129026 w 5563679"/>
              <a:gd name="connsiteY120" fmla="*/ 2145353 h 4850718"/>
              <a:gd name="connsiteX121" fmla="*/ 129027 w 5563679"/>
              <a:gd name="connsiteY121" fmla="*/ 2145352 h 4850718"/>
              <a:gd name="connsiteX122" fmla="*/ 0 w 5563679"/>
              <a:gd name="connsiteY122" fmla="*/ 2016325 h 4850718"/>
              <a:gd name="connsiteX123" fmla="*/ 0 w 5563679"/>
              <a:gd name="connsiteY123" fmla="*/ 1566131 h 4850718"/>
              <a:gd name="connsiteX124" fmla="*/ 0 w 5563679"/>
              <a:gd name="connsiteY124" fmla="*/ 0 h 485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563679" h="4850718">
                <a:moveTo>
                  <a:pt x="0" y="0"/>
                </a:moveTo>
                <a:lnTo>
                  <a:pt x="5562692" y="0"/>
                </a:lnTo>
                <a:lnTo>
                  <a:pt x="5563679" y="2642601"/>
                </a:lnTo>
                <a:cubicBezTo>
                  <a:pt x="5563679" y="2696046"/>
                  <a:pt x="5531185" y="2741901"/>
                  <a:pt x="5484876" y="2761489"/>
                </a:cubicBezTo>
                <a:lnTo>
                  <a:pt x="5436806" y="2771193"/>
                </a:lnTo>
                <a:lnTo>
                  <a:pt x="5436806" y="2771931"/>
                </a:lnTo>
                <a:lnTo>
                  <a:pt x="5413326" y="2774298"/>
                </a:lnTo>
                <a:cubicBezTo>
                  <a:pt x="5382527" y="2780600"/>
                  <a:pt x="5355545" y="2797376"/>
                  <a:pt x="5336262" y="2820742"/>
                </a:cubicBezTo>
                <a:lnTo>
                  <a:pt x="5315097" y="2857633"/>
                </a:lnTo>
                <a:lnTo>
                  <a:pt x="5315097" y="2920947"/>
                </a:lnTo>
                <a:cubicBezTo>
                  <a:pt x="5315097" y="2974392"/>
                  <a:pt x="5282603" y="3020247"/>
                  <a:pt x="5236294" y="3039835"/>
                </a:cubicBezTo>
                <a:lnTo>
                  <a:pt x="5188224" y="3049539"/>
                </a:lnTo>
                <a:lnTo>
                  <a:pt x="5188224" y="3050277"/>
                </a:lnTo>
                <a:lnTo>
                  <a:pt x="5164744" y="3052644"/>
                </a:lnTo>
                <a:cubicBezTo>
                  <a:pt x="5118546" y="3062097"/>
                  <a:pt x="5080934" y="3095117"/>
                  <a:pt x="5065015" y="3138593"/>
                </a:cubicBezTo>
                <a:cubicBezTo>
                  <a:pt x="5065008" y="3138631"/>
                  <a:pt x="5065002" y="3138668"/>
                  <a:pt x="5064995" y="3138706"/>
                </a:cubicBezTo>
                <a:lnTo>
                  <a:pt x="5064995" y="3698499"/>
                </a:lnTo>
                <a:cubicBezTo>
                  <a:pt x="5064995" y="3751944"/>
                  <a:pt x="5032501" y="3797799"/>
                  <a:pt x="4986192" y="3817387"/>
                </a:cubicBezTo>
                <a:lnTo>
                  <a:pt x="4938122" y="3827091"/>
                </a:lnTo>
                <a:lnTo>
                  <a:pt x="4938122" y="3827829"/>
                </a:lnTo>
                <a:lnTo>
                  <a:pt x="4914642" y="3830196"/>
                </a:lnTo>
                <a:cubicBezTo>
                  <a:pt x="4868444" y="3839649"/>
                  <a:pt x="4830832" y="3872669"/>
                  <a:pt x="4814913" y="3916145"/>
                </a:cubicBezTo>
                <a:cubicBezTo>
                  <a:pt x="4814829" y="3916619"/>
                  <a:pt x="4814746" y="3917094"/>
                  <a:pt x="4814662" y="3917568"/>
                </a:cubicBezTo>
                <a:lnTo>
                  <a:pt x="4814662" y="4185893"/>
                </a:lnTo>
                <a:cubicBezTo>
                  <a:pt x="4814662" y="4257153"/>
                  <a:pt x="4756895" y="4314920"/>
                  <a:pt x="4685635" y="4314920"/>
                </a:cubicBezTo>
                <a:lnTo>
                  <a:pt x="4685636" y="4314919"/>
                </a:lnTo>
                <a:cubicBezTo>
                  <a:pt x="4614376" y="4314919"/>
                  <a:pt x="4556609" y="4257152"/>
                  <a:pt x="4556609" y="4185892"/>
                </a:cubicBezTo>
                <a:lnTo>
                  <a:pt x="4556609" y="3905873"/>
                </a:lnTo>
                <a:lnTo>
                  <a:pt x="4554606" y="3894522"/>
                </a:lnTo>
                <a:cubicBezTo>
                  <a:pt x="4538687" y="3851046"/>
                  <a:pt x="4501075" y="3818026"/>
                  <a:pt x="4454877" y="3808573"/>
                </a:cubicBezTo>
                <a:lnTo>
                  <a:pt x="4431397" y="3806206"/>
                </a:lnTo>
                <a:lnTo>
                  <a:pt x="4431397" y="3805468"/>
                </a:lnTo>
                <a:lnTo>
                  <a:pt x="4383327" y="3795764"/>
                </a:lnTo>
                <a:cubicBezTo>
                  <a:pt x="4337018" y="3776176"/>
                  <a:pt x="4304524" y="3730321"/>
                  <a:pt x="4304524" y="3676876"/>
                </a:cubicBezTo>
                <a:lnTo>
                  <a:pt x="4304524" y="3586746"/>
                </a:lnTo>
                <a:lnTo>
                  <a:pt x="4296135" y="3545196"/>
                </a:lnTo>
                <a:cubicBezTo>
                  <a:pt x="4276548" y="3498886"/>
                  <a:pt x="4230693" y="3466392"/>
                  <a:pt x="4177248" y="3466392"/>
                </a:cubicBezTo>
                <a:cubicBezTo>
                  <a:pt x="4123803" y="3466392"/>
                  <a:pt x="4077948" y="3498886"/>
                  <a:pt x="4058361" y="3545196"/>
                </a:cubicBezTo>
                <a:lnTo>
                  <a:pt x="4056171" y="3556040"/>
                </a:lnTo>
                <a:lnTo>
                  <a:pt x="4056171" y="3796910"/>
                </a:lnTo>
                <a:cubicBezTo>
                  <a:pt x="4056171" y="3850355"/>
                  <a:pt x="4023677" y="3896210"/>
                  <a:pt x="3977368" y="3915798"/>
                </a:cubicBezTo>
                <a:lnTo>
                  <a:pt x="3929298" y="3925502"/>
                </a:lnTo>
                <a:lnTo>
                  <a:pt x="3929298" y="3926240"/>
                </a:lnTo>
                <a:lnTo>
                  <a:pt x="3905818" y="3928607"/>
                </a:lnTo>
                <a:cubicBezTo>
                  <a:pt x="3859621" y="3938060"/>
                  <a:pt x="3822008" y="3971080"/>
                  <a:pt x="3806089" y="4014556"/>
                </a:cubicBezTo>
                <a:lnTo>
                  <a:pt x="3805837" y="4015985"/>
                </a:lnTo>
                <a:lnTo>
                  <a:pt x="3805837" y="4120626"/>
                </a:lnTo>
                <a:cubicBezTo>
                  <a:pt x="3805837" y="4191886"/>
                  <a:pt x="3748070" y="4249653"/>
                  <a:pt x="3676810" y="4249653"/>
                </a:cubicBezTo>
                <a:lnTo>
                  <a:pt x="3676811" y="4249652"/>
                </a:lnTo>
                <a:cubicBezTo>
                  <a:pt x="3605551" y="4249652"/>
                  <a:pt x="3547784" y="4191885"/>
                  <a:pt x="3547784" y="4120625"/>
                </a:cubicBezTo>
                <a:cubicBezTo>
                  <a:pt x="3547784" y="4126133"/>
                  <a:pt x="3547783" y="4131640"/>
                  <a:pt x="3547783" y="4137148"/>
                </a:cubicBezTo>
                <a:lnTo>
                  <a:pt x="3537645" y="4086929"/>
                </a:lnTo>
                <a:cubicBezTo>
                  <a:pt x="3518057" y="4040619"/>
                  <a:pt x="3472202" y="4008125"/>
                  <a:pt x="3418757" y="4008125"/>
                </a:cubicBezTo>
                <a:cubicBezTo>
                  <a:pt x="3365312" y="4008125"/>
                  <a:pt x="3319457" y="4040619"/>
                  <a:pt x="3299870" y="4086929"/>
                </a:cubicBezTo>
                <a:lnTo>
                  <a:pt x="3290106" y="4135289"/>
                </a:lnTo>
                <a:lnTo>
                  <a:pt x="3290106" y="4721691"/>
                </a:lnTo>
                <a:cubicBezTo>
                  <a:pt x="3290106" y="4792951"/>
                  <a:pt x="3232339" y="4850718"/>
                  <a:pt x="3161079" y="4850718"/>
                </a:cubicBezTo>
                <a:lnTo>
                  <a:pt x="3161080" y="4850717"/>
                </a:lnTo>
                <a:cubicBezTo>
                  <a:pt x="3089820" y="4850717"/>
                  <a:pt x="3032053" y="4792950"/>
                  <a:pt x="3032053" y="4721690"/>
                </a:cubicBezTo>
                <a:cubicBezTo>
                  <a:pt x="3032053" y="4422703"/>
                  <a:pt x="3032052" y="4123715"/>
                  <a:pt x="3032052" y="3824728"/>
                </a:cubicBezTo>
                <a:lnTo>
                  <a:pt x="3021914" y="3774509"/>
                </a:lnTo>
                <a:cubicBezTo>
                  <a:pt x="3002326" y="3728199"/>
                  <a:pt x="2956471" y="3695705"/>
                  <a:pt x="2903026" y="3695705"/>
                </a:cubicBezTo>
                <a:cubicBezTo>
                  <a:pt x="2849581" y="3695705"/>
                  <a:pt x="2803726" y="3728199"/>
                  <a:pt x="2784139" y="3774509"/>
                </a:cubicBezTo>
                <a:lnTo>
                  <a:pt x="2780541" y="3792328"/>
                </a:lnTo>
                <a:lnTo>
                  <a:pt x="2780541" y="4101274"/>
                </a:lnTo>
                <a:cubicBezTo>
                  <a:pt x="2780541" y="4172534"/>
                  <a:pt x="2722774" y="4230301"/>
                  <a:pt x="2651514" y="4230301"/>
                </a:cubicBezTo>
                <a:lnTo>
                  <a:pt x="2651515" y="4230300"/>
                </a:lnTo>
                <a:cubicBezTo>
                  <a:pt x="2580255" y="4230300"/>
                  <a:pt x="2522488" y="4172533"/>
                  <a:pt x="2522488" y="4101273"/>
                </a:cubicBezTo>
                <a:lnTo>
                  <a:pt x="2522488" y="4054535"/>
                </a:lnTo>
                <a:lnTo>
                  <a:pt x="2503819" y="4021993"/>
                </a:lnTo>
                <a:cubicBezTo>
                  <a:pt x="2484535" y="3998627"/>
                  <a:pt x="2457553" y="3981851"/>
                  <a:pt x="2426754" y="3975549"/>
                </a:cubicBezTo>
                <a:lnTo>
                  <a:pt x="2403274" y="3973182"/>
                </a:lnTo>
                <a:lnTo>
                  <a:pt x="2403274" y="3972444"/>
                </a:lnTo>
                <a:lnTo>
                  <a:pt x="2355204" y="3962740"/>
                </a:lnTo>
                <a:cubicBezTo>
                  <a:pt x="2308895" y="3943152"/>
                  <a:pt x="2276401" y="3897297"/>
                  <a:pt x="2276401" y="3843852"/>
                </a:cubicBezTo>
                <a:lnTo>
                  <a:pt x="2276401" y="3729868"/>
                </a:lnTo>
                <a:lnTo>
                  <a:pt x="2268012" y="3688318"/>
                </a:lnTo>
                <a:cubicBezTo>
                  <a:pt x="2248425" y="3642008"/>
                  <a:pt x="2202570" y="3609514"/>
                  <a:pt x="2149125" y="3609514"/>
                </a:cubicBezTo>
                <a:cubicBezTo>
                  <a:pt x="2095680" y="3609514"/>
                  <a:pt x="2049825" y="3642008"/>
                  <a:pt x="2030238" y="3688318"/>
                </a:cubicBezTo>
                <a:lnTo>
                  <a:pt x="2028048" y="3699163"/>
                </a:lnTo>
                <a:lnTo>
                  <a:pt x="2028048" y="3852566"/>
                </a:lnTo>
                <a:cubicBezTo>
                  <a:pt x="2028048" y="3906011"/>
                  <a:pt x="1995554" y="3951866"/>
                  <a:pt x="1949245" y="3971454"/>
                </a:cubicBezTo>
                <a:lnTo>
                  <a:pt x="1901175" y="3981158"/>
                </a:lnTo>
                <a:lnTo>
                  <a:pt x="1901175" y="3981896"/>
                </a:lnTo>
                <a:lnTo>
                  <a:pt x="1877695" y="3984263"/>
                </a:lnTo>
                <a:cubicBezTo>
                  <a:pt x="1831497" y="3993716"/>
                  <a:pt x="1793885" y="4026736"/>
                  <a:pt x="1777966" y="4070212"/>
                </a:cubicBezTo>
                <a:lnTo>
                  <a:pt x="1775762" y="4082702"/>
                </a:lnTo>
                <a:lnTo>
                  <a:pt x="1775762" y="4216610"/>
                </a:lnTo>
                <a:cubicBezTo>
                  <a:pt x="1775762" y="4287870"/>
                  <a:pt x="1717995" y="4345637"/>
                  <a:pt x="1646735" y="4345637"/>
                </a:cubicBezTo>
                <a:lnTo>
                  <a:pt x="1646736" y="4345636"/>
                </a:lnTo>
                <a:cubicBezTo>
                  <a:pt x="1575476" y="4345636"/>
                  <a:pt x="1517709" y="4287869"/>
                  <a:pt x="1517709" y="4216609"/>
                </a:cubicBezTo>
                <a:lnTo>
                  <a:pt x="1517709" y="3851355"/>
                </a:lnTo>
                <a:lnTo>
                  <a:pt x="1515505" y="3838865"/>
                </a:lnTo>
                <a:cubicBezTo>
                  <a:pt x="1499586" y="3795389"/>
                  <a:pt x="1461974" y="3762369"/>
                  <a:pt x="1415776" y="3752916"/>
                </a:cubicBezTo>
                <a:lnTo>
                  <a:pt x="1392296" y="3750549"/>
                </a:lnTo>
                <a:lnTo>
                  <a:pt x="1392296" y="3749811"/>
                </a:lnTo>
                <a:lnTo>
                  <a:pt x="1344226" y="3740107"/>
                </a:lnTo>
                <a:cubicBezTo>
                  <a:pt x="1297917" y="3720519"/>
                  <a:pt x="1265423" y="3674664"/>
                  <a:pt x="1265423" y="3621219"/>
                </a:cubicBezTo>
                <a:lnTo>
                  <a:pt x="1265423" y="3244844"/>
                </a:lnTo>
                <a:lnTo>
                  <a:pt x="1257034" y="3203294"/>
                </a:lnTo>
                <a:cubicBezTo>
                  <a:pt x="1237447" y="3156984"/>
                  <a:pt x="1191592" y="3124490"/>
                  <a:pt x="1138147" y="3124490"/>
                </a:cubicBezTo>
                <a:cubicBezTo>
                  <a:pt x="1084702" y="3124490"/>
                  <a:pt x="1038847" y="3156984"/>
                  <a:pt x="1019260" y="3203294"/>
                </a:cubicBezTo>
                <a:lnTo>
                  <a:pt x="1016586" y="3216537"/>
                </a:lnTo>
                <a:lnTo>
                  <a:pt x="1016586" y="3277201"/>
                </a:lnTo>
                <a:cubicBezTo>
                  <a:pt x="1016586" y="3348461"/>
                  <a:pt x="958819" y="3406228"/>
                  <a:pt x="887559" y="3406228"/>
                </a:cubicBezTo>
                <a:lnTo>
                  <a:pt x="887560" y="3406227"/>
                </a:lnTo>
                <a:cubicBezTo>
                  <a:pt x="816300" y="3406227"/>
                  <a:pt x="758533" y="3348460"/>
                  <a:pt x="758533" y="3277200"/>
                </a:cubicBezTo>
                <a:lnTo>
                  <a:pt x="758533" y="3136420"/>
                </a:lnTo>
                <a:lnTo>
                  <a:pt x="737116" y="3099088"/>
                </a:lnTo>
                <a:cubicBezTo>
                  <a:pt x="717833" y="3075722"/>
                  <a:pt x="690850" y="3058946"/>
                  <a:pt x="660051" y="3052644"/>
                </a:cubicBezTo>
                <a:lnTo>
                  <a:pt x="636571" y="3050277"/>
                </a:lnTo>
                <a:lnTo>
                  <a:pt x="636571" y="3049539"/>
                </a:lnTo>
                <a:lnTo>
                  <a:pt x="588501" y="3039835"/>
                </a:lnTo>
                <a:cubicBezTo>
                  <a:pt x="542192" y="3020247"/>
                  <a:pt x="509698" y="2974392"/>
                  <a:pt x="509698" y="2920947"/>
                </a:cubicBezTo>
                <a:lnTo>
                  <a:pt x="509698" y="1975689"/>
                </a:lnTo>
                <a:lnTo>
                  <a:pt x="501309" y="1934140"/>
                </a:lnTo>
                <a:cubicBezTo>
                  <a:pt x="481722" y="1887830"/>
                  <a:pt x="435867" y="1855336"/>
                  <a:pt x="382422" y="1855336"/>
                </a:cubicBezTo>
                <a:cubicBezTo>
                  <a:pt x="328977" y="1855336"/>
                  <a:pt x="283122" y="1887830"/>
                  <a:pt x="263535" y="1934140"/>
                </a:cubicBezTo>
                <a:lnTo>
                  <a:pt x="258053" y="1961291"/>
                </a:lnTo>
                <a:lnTo>
                  <a:pt x="258053" y="2016326"/>
                </a:lnTo>
                <a:cubicBezTo>
                  <a:pt x="258053" y="2087586"/>
                  <a:pt x="200286" y="2145353"/>
                  <a:pt x="129026" y="2145353"/>
                </a:cubicBezTo>
                <a:lnTo>
                  <a:pt x="129027" y="2145352"/>
                </a:lnTo>
                <a:cubicBezTo>
                  <a:pt x="57767" y="2145352"/>
                  <a:pt x="0" y="2087585"/>
                  <a:pt x="0" y="2016325"/>
                </a:cubicBezTo>
                <a:lnTo>
                  <a:pt x="0" y="1566131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="" xmlns:p14="http://schemas.microsoft.com/office/powerpoint/2010/main" val="102076789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8541508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4877157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1793524"/>
            <a:ext cx="4470474" cy="2617674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982249" y="1984258"/>
            <a:ext cx="3411415" cy="215411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3779570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3673775" y="-346183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="" xmlns:p14="http://schemas.microsoft.com/office/powerpoint/2010/main" val="580772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-9557" y="-614340"/>
            <a:ext cx="9127247" cy="5587836"/>
          </a:xfrm>
          <a:custGeom>
            <a:avLst/>
            <a:gdLst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1838253 h 5941133"/>
              <a:gd name="connsiteX4" fmla="*/ 3419057 w 9117690"/>
              <a:gd name="connsiteY4" fmla="*/ 1839121 h 5941133"/>
              <a:gd name="connsiteX5" fmla="*/ 3418663 w 9117690"/>
              <a:gd name="connsiteY5" fmla="*/ 1839087 h 5941133"/>
              <a:gd name="connsiteX6" fmla="*/ 2554390 w 9117690"/>
              <a:gd name="connsiteY6" fmla="*/ 0 h 5941133"/>
              <a:gd name="connsiteX7" fmla="*/ 2554391 w 9117690"/>
              <a:gd name="connsiteY7" fmla="*/ 0 h 5941133"/>
              <a:gd name="connsiteX8" fmla="*/ 2554391 w 9117690"/>
              <a:gd name="connsiteY8" fmla="*/ 2318411 h 5941133"/>
              <a:gd name="connsiteX9" fmla="*/ 2683417 w 9117690"/>
              <a:gd name="connsiteY9" fmla="*/ 2447438 h 5941133"/>
              <a:gd name="connsiteX10" fmla="*/ 2683416 w 9117690"/>
              <a:gd name="connsiteY10" fmla="*/ 2447439 h 5941133"/>
              <a:gd name="connsiteX11" fmla="*/ 2812443 w 9117690"/>
              <a:gd name="connsiteY11" fmla="*/ 2318412 h 5941133"/>
              <a:gd name="connsiteX12" fmla="*/ 2812443 w 9117690"/>
              <a:gd name="connsiteY12" fmla="*/ 1810690 h 5941133"/>
              <a:gd name="connsiteX13" fmla="*/ 2814899 w 9117690"/>
              <a:gd name="connsiteY13" fmla="*/ 1798530 h 5941133"/>
              <a:gd name="connsiteX14" fmla="*/ 2933786 w 9117690"/>
              <a:gd name="connsiteY14" fmla="*/ 1719726 h 5941133"/>
              <a:gd name="connsiteX15" fmla="*/ 3033349 w 9117690"/>
              <a:gd name="connsiteY15" fmla="*/ 1766680 h 5941133"/>
              <a:gd name="connsiteX16" fmla="*/ 3049366 w 9117690"/>
              <a:gd name="connsiteY16" fmla="*/ 1793079 h 5941133"/>
              <a:gd name="connsiteX17" fmla="*/ 3049366 w 9117690"/>
              <a:gd name="connsiteY17" fmla="*/ 2445224 h 5941133"/>
              <a:gd name="connsiteX18" fmla="*/ 3178393 w 9117690"/>
              <a:gd name="connsiteY18" fmla="*/ 2574251 h 5941133"/>
              <a:gd name="connsiteX19" fmla="*/ 3178392 w 9117690"/>
              <a:gd name="connsiteY19" fmla="*/ 2574250 h 5941133"/>
              <a:gd name="connsiteX20" fmla="*/ 3307419 w 9117690"/>
              <a:gd name="connsiteY20" fmla="*/ 2445223 h 5941133"/>
              <a:gd name="connsiteX21" fmla="*/ 3307419 w 9117690"/>
              <a:gd name="connsiteY21" fmla="*/ 1978054 h 5941133"/>
              <a:gd name="connsiteX22" fmla="*/ 3315620 w 9117690"/>
              <a:gd name="connsiteY22" fmla="*/ 1931583 h 5941133"/>
              <a:gd name="connsiteX23" fmla="*/ 3415349 w 9117690"/>
              <a:gd name="connsiteY23" fmla="*/ 1845634 h 5941133"/>
              <a:gd name="connsiteX24" fmla="*/ 3438829 w 9117690"/>
              <a:gd name="connsiteY24" fmla="*/ 1843267 h 5941133"/>
              <a:gd name="connsiteX25" fmla="*/ 3438829 w 9117690"/>
              <a:gd name="connsiteY25" fmla="*/ 1841901 h 5941133"/>
              <a:gd name="connsiteX26" fmla="*/ 3482629 w 9117690"/>
              <a:gd name="connsiteY26" fmla="*/ 1833059 h 5941133"/>
              <a:gd name="connsiteX27" fmla="*/ 3561433 w 9117690"/>
              <a:gd name="connsiteY27" fmla="*/ 1714171 h 5941133"/>
              <a:gd name="connsiteX28" fmla="*/ 3561433 w 9117690"/>
              <a:gd name="connsiteY28" fmla="*/ 1459030 h 5941133"/>
              <a:gd name="connsiteX29" fmla="*/ 3561920 w 9117690"/>
              <a:gd name="connsiteY29" fmla="*/ 1456620 h 5941133"/>
              <a:gd name="connsiteX30" fmla="*/ 3680807 w 9117690"/>
              <a:gd name="connsiteY30" fmla="*/ 1377816 h 5941133"/>
              <a:gd name="connsiteX31" fmla="*/ 3799694 w 9117690"/>
              <a:gd name="connsiteY31" fmla="*/ 1456620 h 5941133"/>
              <a:gd name="connsiteX32" fmla="*/ 3808082 w 9117690"/>
              <a:gd name="connsiteY32" fmla="*/ 1498170 h 5941133"/>
              <a:gd name="connsiteX33" fmla="*/ 3808082 w 9117690"/>
              <a:gd name="connsiteY33" fmla="*/ 1990915 h 5941133"/>
              <a:gd name="connsiteX34" fmla="*/ 3937109 w 9117690"/>
              <a:gd name="connsiteY34" fmla="*/ 2119942 h 5941133"/>
              <a:gd name="connsiteX35" fmla="*/ 3937109 w 9117690"/>
              <a:gd name="connsiteY35" fmla="*/ 2119943 h 5941133"/>
              <a:gd name="connsiteX36" fmla="*/ 4066135 w 9117690"/>
              <a:gd name="connsiteY36" fmla="*/ 1990916 h 5941133"/>
              <a:gd name="connsiteX37" fmla="*/ 4066135 w 9117690"/>
              <a:gd name="connsiteY37" fmla="*/ 1833147 h 5941133"/>
              <a:gd name="connsiteX38" fmla="*/ 4087274 w 9117690"/>
              <a:gd name="connsiteY38" fmla="*/ 1796301 h 5941133"/>
              <a:gd name="connsiteX39" fmla="*/ 4164338 w 9117690"/>
              <a:gd name="connsiteY39" fmla="*/ 1749857 h 5941133"/>
              <a:gd name="connsiteX40" fmla="*/ 4187818 w 9117690"/>
              <a:gd name="connsiteY40" fmla="*/ 1747490 h 5941133"/>
              <a:gd name="connsiteX41" fmla="*/ 4187818 w 9117690"/>
              <a:gd name="connsiteY41" fmla="*/ 1746752 h 5941133"/>
              <a:gd name="connsiteX42" fmla="*/ 4235886 w 9117690"/>
              <a:gd name="connsiteY42" fmla="*/ 1737048 h 5941133"/>
              <a:gd name="connsiteX43" fmla="*/ 4314689 w 9117690"/>
              <a:gd name="connsiteY43" fmla="*/ 1618160 h 5941133"/>
              <a:gd name="connsiteX44" fmla="*/ 4314689 w 9117690"/>
              <a:gd name="connsiteY44" fmla="*/ 1482548 h 5941133"/>
              <a:gd name="connsiteX45" fmla="*/ 4335596 w 9117690"/>
              <a:gd name="connsiteY45" fmla="*/ 1446105 h 5941133"/>
              <a:gd name="connsiteX46" fmla="*/ 4412661 w 9117690"/>
              <a:gd name="connsiteY46" fmla="*/ 1399661 h 5941133"/>
              <a:gd name="connsiteX47" fmla="*/ 4436141 w 9117690"/>
              <a:gd name="connsiteY47" fmla="*/ 1397294 h 5941133"/>
              <a:gd name="connsiteX48" fmla="*/ 4436141 w 9117690"/>
              <a:gd name="connsiteY48" fmla="*/ 1396556 h 5941133"/>
              <a:gd name="connsiteX49" fmla="*/ 4484211 w 9117690"/>
              <a:gd name="connsiteY49" fmla="*/ 1386852 h 5941133"/>
              <a:gd name="connsiteX50" fmla="*/ 4563014 w 9117690"/>
              <a:gd name="connsiteY50" fmla="*/ 1267964 h 5941133"/>
              <a:gd name="connsiteX51" fmla="*/ 4563015 w 9117690"/>
              <a:gd name="connsiteY51" fmla="*/ 0 h 5941133"/>
              <a:gd name="connsiteX52" fmla="*/ 4563130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0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0 h 5941133"/>
              <a:gd name="connsiteX344" fmla="*/ 1025297 w 9117690"/>
              <a:gd name="connsiteY344" fmla="*/ 2460323 h 5941133"/>
              <a:gd name="connsiteX345" fmla="*/ 1154325 w 9117690"/>
              <a:gd name="connsiteY345" fmla="*/ 2589350 h 5941133"/>
              <a:gd name="connsiteX346" fmla="*/ 1154325 w 9117690"/>
              <a:gd name="connsiteY346" fmla="*/ 2589351 h 5941133"/>
              <a:gd name="connsiteX347" fmla="*/ 1283351 w 9117690"/>
              <a:gd name="connsiteY347" fmla="*/ 2460324 h 5941133"/>
              <a:gd name="connsiteX348" fmla="*/ 1283351 w 9117690"/>
              <a:gd name="connsiteY348" fmla="*/ 2199627 h 5941133"/>
              <a:gd name="connsiteX349" fmla="*/ 1284065 w 9117690"/>
              <a:gd name="connsiteY349" fmla="*/ 2196094 h 5941133"/>
              <a:gd name="connsiteX350" fmla="*/ 1402953 w 9117690"/>
              <a:gd name="connsiteY350" fmla="*/ 2117290 h 5941133"/>
              <a:gd name="connsiteX351" fmla="*/ 1521839 w 9117690"/>
              <a:gd name="connsiteY351" fmla="*/ 2196094 h 5941133"/>
              <a:gd name="connsiteX352" fmla="*/ 1522552 w 9117690"/>
              <a:gd name="connsiteY352" fmla="*/ 2199625 h 5941133"/>
              <a:gd name="connsiteX353" fmla="*/ 1522552 w 9117690"/>
              <a:gd name="connsiteY353" fmla="*/ 2372515 h 5941133"/>
              <a:gd name="connsiteX354" fmla="*/ 1651578 w 9117690"/>
              <a:gd name="connsiteY354" fmla="*/ 2501542 h 5941133"/>
              <a:gd name="connsiteX355" fmla="*/ 1651577 w 9117690"/>
              <a:gd name="connsiteY355" fmla="*/ 2501543 h 5941133"/>
              <a:gd name="connsiteX356" fmla="*/ 1780604 w 9117690"/>
              <a:gd name="connsiteY356" fmla="*/ 2372516 h 5941133"/>
              <a:gd name="connsiteX357" fmla="*/ 1780604 w 9117690"/>
              <a:gd name="connsiteY357" fmla="*/ 2041714 h 5941133"/>
              <a:gd name="connsiteX358" fmla="*/ 1790368 w 9117690"/>
              <a:gd name="connsiteY358" fmla="*/ 1993354 h 5941133"/>
              <a:gd name="connsiteX359" fmla="*/ 1909255 w 9117690"/>
              <a:gd name="connsiteY359" fmla="*/ 1914550 h 5941133"/>
              <a:gd name="connsiteX360" fmla="*/ 2028143 w 9117690"/>
              <a:gd name="connsiteY360" fmla="*/ 1993354 h 5941133"/>
              <a:gd name="connsiteX361" fmla="*/ 2038281 w 9117690"/>
              <a:gd name="connsiteY361" fmla="*/ 2043573 h 5941133"/>
              <a:gd name="connsiteX362" fmla="*/ 2038282 w 9117690"/>
              <a:gd name="connsiteY362" fmla="*/ 0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0 h 5941133"/>
              <a:gd name="connsiteX346" fmla="*/ 1025297 w 9117690"/>
              <a:gd name="connsiteY346" fmla="*/ 2460323 h 5941133"/>
              <a:gd name="connsiteX347" fmla="*/ 1154325 w 9117690"/>
              <a:gd name="connsiteY347" fmla="*/ 2589350 h 5941133"/>
              <a:gd name="connsiteX348" fmla="*/ 1154325 w 9117690"/>
              <a:gd name="connsiteY348" fmla="*/ 2589351 h 5941133"/>
              <a:gd name="connsiteX349" fmla="*/ 1283351 w 9117690"/>
              <a:gd name="connsiteY349" fmla="*/ 2460324 h 5941133"/>
              <a:gd name="connsiteX350" fmla="*/ 1283351 w 9117690"/>
              <a:gd name="connsiteY350" fmla="*/ 2199627 h 5941133"/>
              <a:gd name="connsiteX351" fmla="*/ 1284065 w 9117690"/>
              <a:gd name="connsiteY351" fmla="*/ 2196094 h 5941133"/>
              <a:gd name="connsiteX352" fmla="*/ 1402953 w 9117690"/>
              <a:gd name="connsiteY352" fmla="*/ 2117290 h 5941133"/>
              <a:gd name="connsiteX353" fmla="*/ 1521839 w 9117690"/>
              <a:gd name="connsiteY353" fmla="*/ 2196094 h 5941133"/>
              <a:gd name="connsiteX354" fmla="*/ 1522552 w 9117690"/>
              <a:gd name="connsiteY354" fmla="*/ 2199625 h 5941133"/>
              <a:gd name="connsiteX355" fmla="*/ 1522552 w 9117690"/>
              <a:gd name="connsiteY355" fmla="*/ 2372515 h 5941133"/>
              <a:gd name="connsiteX356" fmla="*/ 1651578 w 9117690"/>
              <a:gd name="connsiteY356" fmla="*/ 2501542 h 5941133"/>
              <a:gd name="connsiteX357" fmla="*/ 1651577 w 9117690"/>
              <a:gd name="connsiteY357" fmla="*/ 2501543 h 5941133"/>
              <a:gd name="connsiteX358" fmla="*/ 1780604 w 9117690"/>
              <a:gd name="connsiteY358" fmla="*/ 2372516 h 5941133"/>
              <a:gd name="connsiteX359" fmla="*/ 1780604 w 9117690"/>
              <a:gd name="connsiteY359" fmla="*/ 2041714 h 5941133"/>
              <a:gd name="connsiteX360" fmla="*/ 1790368 w 9117690"/>
              <a:gd name="connsiteY360" fmla="*/ 1993354 h 5941133"/>
              <a:gd name="connsiteX361" fmla="*/ 1909255 w 9117690"/>
              <a:gd name="connsiteY361" fmla="*/ 1914550 h 5941133"/>
              <a:gd name="connsiteX362" fmla="*/ 2028143 w 9117690"/>
              <a:gd name="connsiteY362" fmla="*/ 1993354 h 5941133"/>
              <a:gd name="connsiteX363" fmla="*/ 2038281 w 9117690"/>
              <a:gd name="connsiteY363" fmla="*/ 2043573 h 5941133"/>
              <a:gd name="connsiteX364" fmla="*/ 2038282 w 9117690"/>
              <a:gd name="connsiteY364" fmla="*/ 0 h 5941133"/>
              <a:gd name="connsiteX365" fmla="*/ 2038282 w 9117690"/>
              <a:gd name="connsiteY365" fmla="*/ 2721348 h 5941133"/>
              <a:gd name="connsiteX366" fmla="*/ 2038281 w 9117690"/>
              <a:gd name="connsiteY366" fmla="*/ 4764921 h 5941133"/>
              <a:gd name="connsiteX367" fmla="*/ 2028143 w 9117690"/>
              <a:gd name="connsiteY367" fmla="*/ 4714702 h 5941133"/>
              <a:gd name="connsiteX368" fmla="*/ 1909255 w 9117690"/>
              <a:gd name="connsiteY368" fmla="*/ 4635898 h 5941133"/>
              <a:gd name="connsiteX369" fmla="*/ 1790368 w 9117690"/>
              <a:gd name="connsiteY369" fmla="*/ 4714702 h 5941133"/>
              <a:gd name="connsiteX370" fmla="*/ 1780604 w 9117690"/>
              <a:gd name="connsiteY370" fmla="*/ 4763062 h 5941133"/>
              <a:gd name="connsiteX371" fmla="*/ 1780604 w 9117690"/>
              <a:gd name="connsiteY371" fmla="*/ 5093864 h 5941133"/>
              <a:gd name="connsiteX372" fmla="*/ 1651577 w 9117690"/>
              <a:gd name="connsiteY372" fmla="*/ 5222891 h 5941133"/>
              <a:gd name="connsiteX373" fmla="*/ 1651578 w 9117690"/>
              <a:gd name="connsiteY373" fmla="*/ 5222890 h 5941133"/>
              <a:gd name="connsiteX374" fmla="*/ 1522552 w 9117690"/>
              <a:gd name="connsiteY374" fmla="*/ 5093863 h 5941133"/>
              <a:gd name="connsiteX375" fmla="*/ 1522552 w 9117690"/>
              <a:gd name="connsiteY375" fmla="*/ 4920973 h 5941133"/>
              <a:gd name="connsiteX376" fmla="*/ 1521839 w 9117690"/>
              <a:gd name="connsiteY376" fmla="*/ 4917442 h 5941133"/>
              <a:gd name="connsiteX377" fmla="*/ 1402953 w 9117690"/>
              <a:gd name="connsiteY377" fmla="*/ 4838638 h 5941133"/>
              <a:gd name="connsiteX378" fmla="*/ 1284065 w 9117690"/>
              <a:gd name="connsiteY378" fmla="*/ 4917442 h 5941133"/>
              <a:gd name="connsiteX379" fmla="*/ 1283351 w 9117690"/>
              <a:gd name="connsiteY379" fmla="*/ 4920975 h 5941133"/>
              <a:gd name="connsiteX380" fmla="*/ 1283351 w 9117690"/>
              <a:gd name="connsiteY380" fmla="*/ 5181672 h 5941133"/>
              <a:gd name="connsiteX381" fmla="*/ 1154325 w 9117690"/>
              <a:gd name="connsiteY381" fmla="*/ 5310699 h 5941133"/>
              <a:gd name="connsiteX382" fmla="*/ 1154325 w 9117690"/>
              <a:gd name="connsiteY382" fmla="*/ 5310698 h 5941133"/>
              <a:gd name="connsiteX383" fmla="*/ 1025297 w 9117690"/>
              <a:gd name="connsiteY383" fmla="*/ 5181671 h 5941133"/>
              <a:gd name="connsiteX384" fmla="*/ 1025297 w 9117690"/>
              <a:gd name="connsiteY384" fmla="*/ 2721348 h 5941133"/>
              <a:gd name="connsiteX385" fmla="*/ 1025296 w 9117690"/>
              <a:gd name="connsiteY385" fmla="*/ 5198194 h 5941133"/>
              <a:gd name="connsiteX386" fmla="*/ 1015158 w 9117690"/>
              <a:gd name="connsiteY386" fmla="*/ 5147975 h 5941133"/>
              <a:gd name="connsiteX387" fmla="*/ 896270 w 9117690"/>
              <a:gd name="connsiteY387" fmla="*/ 5069171 h 5941133"/>
              <a:gd name="connsiteX388" fmla="*/ 777383 w 9117690"/>
              <a:gd name="connsiteY388" fmla="*/ 5147975 h 5941133"/>
              <a:gd name="connsiteX389" fmla="*/ 767619 w 9117690"/>
              <a:gd name="connsiteY389" fmla="*/ 5196336 h 5941133"/>
              <a:gd name="connsiteX390" fmla="*/ 767619 w 9117690"/>
              <a:gd name="connsiteY390" fmla="*/ 5281675 h 5941133"/>
              <a:gd name="connsiteX391" fmla="*/ 638592 w 9117690"/>
              <a:gd name="connsiteY391" fmla="*/ 5410702 h 5941133"/>
              <a:gd name="connsiteX392" fmla="*/ 638593 w 9117690"/>
              <a:gd name="connsiteY392" fmla="*/ 5410701 h 5941133"/>
              <a:gd name="connsiteX393" fmla="*/ 509566 w 9117690"/>
              <a:gd name="connsiteY393" fmla="*/ 5281674 h 5941133"/>
              <a:gd name="connsiteX394" fmla="*/ 509566 w 9117690"/>
              <a:gd name="connsiteY394" fmla="*/ 2721348 h 5941133"/>
              <a:gd name="connsiteX395" fmla="*/ 509565 w 9117690"/>
              <a:gd name="connsiteY395" fmla="*/ 4687654 h 5941133"/>
              <a:gd name="connsiteX396" fmla="*/ 499427 w 9117690"/>
              <a:gd name="connsiteY396" fmla="*/ 4637435 h 5941133"/>
              <a:gd name="connsiteX397" fmla="*/ 380539 w 9117690"/>
              <a:gd name="connsiteY397" fmla="*/ 4558631 h 5941133"/>
              <a:gd name="connsiteX398" fmla="*/ 261652 w 9117690"/>
              <a:gd name="connsiteY398" fmla="*/ 4637435 h 5941133"/>
              <a:gd name="connsiteX399" fmla="*/ 258054 w 9117690"/>
              <a:gd name="connsiteY399" fmla="*/ 4655254 h 5941133"/>
              <a:gd name="connsiteX400" fmla="*/ 258054 w 9117690"/>
              <a:gd name="connsiteY400" fmla="*/ 4744172 h 5941133"/>
              <a:gd name="connsiteX401" fmla="*/ 129027 w 9117690"/>
              <a:gd name="connsiteY401" fmla="*/ 4873199 h 5941133"/>
              <a:gd name="connsiteX402" fmla="*/ 129028 w 9117690"/>
              <a:gd name="connsiteY402" fmla="*/ 4873198 h 5941133"/>
              <a:gd name="connsiteX403" fmla="*/ 1 w 9117690"/>
              <a:gd name="connsiteY403" fmla="*/ 4744171 h 5941133"/>
              <a:gd name="connsiteX404" fmla="*/ 1 w 9117690"/>
              <a:gd name="connsiteY404" fmla="*/ 2721348 h 5941133"/>
              <a:gd name="connsiteX405" fmla="*/ 0 w 9117690"/>
              <a:gd name="connsiteY405" fmla="*/ 2721348 h 5941133"/>
              <a:gd name="connsiteX406" fmla="*/ 0 w 9117690"/>
              <a:gd name="connsiteY406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0 h 5941133"/>
              <a:gd name="connsiteX364" fmla="*/ 2038282 w 9117690"/>
              <a:gd name="connsiteY364" fmla="*/ 2721348 h 5941133"/>
              <a:gd name="connsiteX365" fmla="*/ 2038281 w 9117690"/>
              <a:gd name="connsiteY365" fmla="*/ 4764921 h 5941133"/>
              <a:gd name="connsiteX366" fmla="*/ 2028143 w 9117690"/>
              <a:gd name="connsiteY366" fmla="*/ 4714702 h 5941133"/>
              <a:gd name="connsiteX367" fmla="*/ 1909255 w 9117690"/>
              <a:gd name="connsiteY367" fmla="*/ 4635898 h 5941133"/>
              <a:gd name="connsiteX368" fmla="*/ 1790368 w 9117690"/>
              <a:gd name="connsiteY368" fmla="*/ 4714702 h 5941133"/>
              <a:gd name="connsiteX369" fmla="*/ 1780604 w 9117690"/>
              <a:gd name="connsiteY369" fmla="*/ 4763062 h 5941133"/>
              <a:gd name="connsiteX370" fmla="*/ 1780604 w 9117690"/>
              <a:gd name="connsiteY370" fmla="*/ 5093864 h 5941133"/>
              <a:gd name="connsiteX371" fmla="*/ 1651577 w 9117690"/>
              <a:gd name="connsiteY371" fmla="*/ 5222891 h 5941133"/>
              <a:gd name="connsiteX372" fmla="*/ 1651578 w 9117690"/>
              <a:gd name="connsiteY372" fmla="*/ 5222890 h 5941133"/>
              <a:gd name="connsiteX373" fmla="*/ 1522552 w 9117690"/>
              <a:gd name="connsiteY373" fmla="*/ 5093863 h 5941133"/>
              <a:gd name="connsiteX374" fmla="*/ 1522552 w 9117690"/>
              <a:gd name="connsiteY374" fmla="*/ 4920973 h 5941133"/>
              <a:gd name="connsiteX375" fmla="*/ 1521839 w 9117690"/>
              <a:gd name="connsiteY375" fmla="*/ 4917442 h 5941133"/>
              <a:gd name="connsiteX376" fmla="*/ 1402953 w 9117690"/>
              <a:gd name="connsiteY376" fmla="*/ 4838638 h 5941133"/>
              <a:gd name="connsiteX377" fmla="*/ 1284065 w 9117690"/>
              <a:gd name="connsiteY377" fmla="*/ 4917442 h 5941133"/>
              <a:gd name="connsiteX378" fmla="*/ 1283351 w 9117690"/>
              <a:gd name="connsiteY378" fmla="*/ 4920975 h 5941133"/>
              <a:gd name="connsiteX379" fmla="*/ 1283351 w 9117690"/>
              <a:gd name="connsiteY379" fmla="*/ 5181672 h 5941133"/>
              <a:gd name="connsiteX380" fmla="*/ 1154325 w 9117690"/>
              <a:gd name="connsiteY380" fmla="*/ 5310699 h 5941133"/>
              <a:gd name="connsiteX381" fmla="*/ 1154325 w 9117690"/>
              <a:gd name="connsiteY381" fmla="*/ 5310698 h 5941133"/>
              <a:gd name="connsiteX382" fmla="*/ 1025297 w 9117690"/>
              <a:gd name="connsiteY382" fmla="*/ 5181671 h 5941133"/>
              <a:gd name="connsiteX383" fmla="*/ 1025297 w 9117690"/>
              <a:gd name="connsiteY383" fmla="*/ 2721348 h 5941133"/>
              <a:gd name="connsiteX384" fmla="*/ 1025296 w 9117690"/>
              <a:gd name="connsiteY384" fmla="*/ 5198194 h 5941133"/>
              <a:gd name="connsiteX385" fmla="*/ 1015158 w 9117690"/>
              <a:gd name="connsiteY385" fmla="*/ 5147975 h 5941133"/>
              <a:gd name="connsiteX386" fmla="*/ 896270 w 9117690"/>
              <a:gd name="connsiteY386" fmla="*/ 5069171 h 5941133"/>
              <a:gd name="connsiteX387" fmla="*/ 777383 w 9117690"/>
              <a:gd name="connsiteY387" fmla="*/ 5147975 h 5941133"/>
              <a:gd name="connsiteX388" fmla="*/ 767619 w 9117690"/>
              <a:gd name="connsiteY388" fmla="*/ 5196336 h 5941133"/>
              <a:gd name="connsiteX389" fmla="*/ 767619 w 9117690"/>
              <a:gd name="connsiteY389" fmla="*/ 5281675 h 5941133"/>
              <a:gd name="connsiteX390" fmla="*/ 638592 w 9117690"/>
              <a:gd name="connsiteY390" fmla="*/ 5410702 h 5941133"/>
              <a:gd name="connsiteX391" fmla="*/ 638593 w 9117690"/>
              <a:gd name="connsiteY391" fmla="*/ 5410701 h 5941133"/>
              <a:gd name="connsiteX392" fmla="*/ 509566 w 9117690"/>
              <a:gd name="connsiteY392" fmla="*/ 5281674 h 5941133"/>
              <a:gd name="connsiteX393" fmla="*/ 509566 w 9117690"/>
              <a:gd name="connsiteY393" fmla="*/ 2721348 h 5941133"/>
              <a:gd name="connsiteX394" fmla="*/ 509565 w 9117690"/>
              <a:gd name="connsiteY394" fmla="*/ 4687654 h 5941133"/>
              <a:gd name="connsiteX395" fmla="*/ 499427 w 9117690"/>
              <a:gd name="connsiteY395" fmla="*/ 4637435 h 5941133"/>
              <a:gd name="connsiteX396" fmla="*/ 380539 w 9117690"/>
              <a:gd name="connsiteY396" fmla="*/ 4558631 h 5941133"/>
              <a:gd name="connsiteX397" fmla="*/ 261652 w 9117690"/>
              <a:gd name="connsiteY397" fmla="*/ 4637435 h 5941133"/>
              <a:gd name="connsiteX398" fmla="*/ 258054 w 9117690"/>
              <a:gd name="connsiteY398" fmla="*/ 4655254 h 5941133"/>
              <a:gd name="connsiteX399" fmla="*/ 258054 w 9117690"/>
              <a:gd name="connsiteY399" fmla="*/ 4744172 h 5941133"/>
              <a:gd name="connsiteX400" fmla="*/ 129027 w 9117690"/>
              <a:gd name="connsiteY400" fmla="*/ 4873199 h 5941133"/>
              <a:gd name="connsiteX401" fmla="*/ 129028 w 9117690"/>
              <a:gd name="connsiteY401" fmla="*/ 4873198 h 5941133"/>
              <a:gd name="connsiteX402" fmla="*/ 1 w 9117690"/>
              <a:gd name="connsiteY402" fmla="*/ 4744171 h 5941133"/>
              <a:gd name="connsiteX403" fmla="*/ 1 w 9117690"/>
              <a:gd name="connsiteY403" fmla="*/ 2721348 h 5941133"/>
              <a:gd name="connsiteX404" fmla="*/ 0 w 9117690"/>
              <a:gd name="connsiteY404" fmla="*/ 2721348 h 5941133"/>
              <a:gd name="connsiteX405" fmla="*/ 0 w 9117690"/>
              <a:gd name="connsiteY405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404" fmla="*/ 0 w 9117690"/>
              <a:gd name="connsiteY404" fmla="*/ 0 h 5941133"/>
              <a:gd name="connsiteX0" fmla="*/ 3416214 w 9117690"/>
              <a:gd name="connsiteY0" fmla="*/ 4559607 h 5941139"/>
              <a:gd name="connsiteX1" fmla="*/ 3418663 w 9117690"/>
              <a:gd name="connsiteY1" fmla="*/ 4560441 h 5941139"/>
              <a:gd name="connsiteX2" fmla="*/ 3419057 w 9117690"/>
              <a:gd name="connsiteY2" fmla="*/ 4560475 h 5941139"/>
              <a:gd name="connsiteX3" fmla="*/ 3416214 w 9117690"/>
              <a:gd name="connsiteY3" fmla="*/ 4559607 h 5941139"/>
              <a:gd name="connsiteX4" fmla="*/ 3416214 w 9117690"/>
              <a:gd name="connsiteY4" fmla="*/ 1838259 h 5941139"/>
              <a:gd name="connsiteX5" fmla="*/ 3419057 w 9117690"/>
              <a:gd name="connsiteY5" fmla="*/ 1839127 h 5941139"/>
              <a:gd name="connsiteX6" fmla="*/ 3418663 w 9117690"/>
              <a:gd name="connsiteY6" fmla="*/ 1839093 h 5941139"/>
              <a:gd name="connsiteX7" fmla="*/ 3416214 w 9117690"/>
              <a:gd name="connsiteY7" fmla="*/ 1838259 h 5941139"/>
              <a:gd name="connsiteX8" fmla="*/ 2554389 w 9117690"/>
              <a:gd name="connsiteY8" fmla="*/ 2293288 h 5941139"/>
              <a:gd name="connsiteX9" fmla="*/ 2554391 w 9117690"/>
              <a:gd name="connsiteY9" fmla="*/ 6 h 5941139"/>
              <a:gd name="connsiteX10" fmla="*/ 2554391 w 9117690"/>
              <a:gd name="connsiteY10" fmla="*/ 2318417 h 5941139"/>
              <a:gd name="connsiteX11" fmla="*/ 2683417 w 9117690"/>
              <a:gd name="connsiteY11" fmla="*/ 2447444 h 5941139"/>
              <a:gd name="connsiteX12" fmla="*/ 2683416 w 9117690"/>
              <a:gd name="connsiteY12" fmla="*/ 2447445 h 5941139"/>
              <a:gd name="connsiteX13" fmla="*/ 2812443 w 9117690"/>
              <a:gd name="connsiteY13" fmla="*/ 2318418 h 5941139"/>
              <a:gd name="connsiteX14" fmla="*/ 2812443 w 9117690"/>
              <a:gd name="connsiteY14" fmla="*/ 1810696 h 5941139"/>
              <a:gd name="connsiteX15" fmla="*/ 2814899 w 9117690"/>
              <a:gd name="connsiteY15" fmla="*/ 1798536 h 5941139"/>
              <a:gd name="connsiteX16" fmla="*/ 2933786 w 9117690"/>
              <a:gd name="connsiteY16" fmla="*/ 1719732 h 5941139"/>
              <a:gd name="connsiteX17" fmla="*/ 3033349 w 9117690"/>
              <a:gd name="connsiteY17" fmla="*/ 1766686 h 5941139"/>
              <a:gd name="connsiteX18" fmla="*/ 3049366 w 9117690"/>
              <a:gd name="connsiteY18" fmla="*/ 1793085 h 5941139"/>
              <a:gd name="connsiteX19" fmla="*/ 3049366 w 9117690"/>
              <a:gd name="connsiteY19" fmla="*/ 2445230 h 5941139"/>
              <a:gd name="connsiteX20" fmla="*/ 3178393 w 9117690"/>
              <a:gd name="connsiteY20" fmla="*/ 2574257 h 5941139"/>
              <a:gd name="connsiteX21" fmla="*/ 3178392 w 9117690"/>
              <a:gd name="connsiteY21" fmla="*/ 2574256 h 5941139"/>
              <a:gd name="connsiteX22" fmla="*/ 3307419 w 9117690"/>
              <a:gd name="connsiteY22" fmla="*/ 2445229 h 5941139"/>
              <a:gd name="connsiteX23" fmla="*/ 3307419 w 9117690"/>
              <a:gd name="connsiteY23" fmla="*/ 1978060 h 5941139"/>
              <a:gd name="connsiteX24" fmla="*/ 3315620 w 9117690"/>
              <a:gd name="connsiteY24" fmla="*/ 1931589 h 5941139"/>
              <a:gd name="connsiteX25" fmla="*/ 3415349 w 9117690"/>
              <a:gd name="connsiteY25" fmla="*/ 1845640 h 5941139"/>
              <a:gd name="connsiteX26" fmla="*/ 3438829 w 9117690"/>
              <a:gd name="connsiteY26" fmla="*/ 1843273 h 5941139"/>
              <a:gd name="connsiteX27" fmla="*/ 3438829 w 9117690"/>
              <a:gd name="connsiteY27" fmla="*/ 1841907 h 5941139"/>
              <a:gd name="connsiteX28" fmla="*/ 3482629 w 9117690"/>
              <a:gd name="connsiteY28" fmla="*/ 1833065 h 5941139"/>
              <a:gd name="connsiteX29" fmla="*/ 3561433 w 9117690"/>
              <a:gd name="connsiteY29" fmla="*/ 1714177 h 5941139"/>
              <a:gd name="connsiteX30" fmla="*/ 3561433 w 9117690"/>
              <a:gd name="connsiteY30" fmla="*/ 1459036 h 5941139"/>
              <a:gd name="connsiteX31" fmla="*/ 3561920 w 9117690"/>
              <a:gd name="connsiteY31" fmla="*/ 1456626 h 5941139"/>
              <a:gd name="connsiteX32" fmla="*/ 3680807 w 9117690"/>
              <a:gd name="connsiteY32" fmla="*/ 1377822 h 5941139"/>
              <a:gd name="connsiteX33" fmla="*/ 3799694 w 9117690"/>
              <a:gd name="connsiteY33" fmla="*/ 1456626 h 5941139"/>
              <a:gd name="connsiteX34" fmla="*/ 3808082 w 9117690"/>
              <a:gd name="connsiteY34" fmla="*/ 1498176 h 5941139"/>
              <a:gd name="connsiteX35" fmla="*/ 3808082 w 9117690"/>
              <a:gd name="connsiteY35" fmla="*/ 1990921 h 5941139"/>
              <a:gd name="connsiteX36" fmla="*/ 3937109 w 9117690"/>
              <a:gd name="connsiteY36" fmla="*/ 2119948 h 5941139"/>
              <a:gd name="connsiteX37" fmla="*/ 3937109 w 9117690"/>
              <a:gd name="connsiteY37" fmla="*/ 2119949 h 5941139"/>
              <a:gd name="connsiteX38" fmla="*/ 4066135 w 9117690"/>
              <a:gd name="connsiteY38" fmla="*/ 1990922 h 5941139"/>
              <a:gd name="connsiteX39" fmla="*/ 4066135 w 9117690"/>
              <a:gd name="connsiteY39" fmla="*/ 1833153 h 5941139"/>
              <a:gd name="connsiteX40" fmla="*/ 4087274 w 9117690"/>
              <a:gd name="connsiteY40" fmla="*/ 1796307 h 5941139"/>
              <a:gd name="connsiteX41" fmla="*/ 4164338 w 9117690"/>
              <a:gd name="connsiteY41" fmla="*/ 1749863 h 5941139"/>
              <a:gd name="connsiteX42" fmla="*/ 4187818 w 9117690"/>
              <a:gd name="connsiteY42" fmla="*/ 1747496 h 5941139"/>
              <a:gd name="connsiteX43" fmla="*/ 4187818 w 9117690"/>
              <a:gd name="connsiteY43" fmla="*/ 1746758 h 5941139"/>
              <a:gd name="connsiteX44" fmla="*/ 4235886 w 9117690"/>
              <a:gd name="connsiteY44" fmla="*/ 1737054 h 5941139"/>
              <a:gd name="connsiteX45" fmla="*/ 4314689 w 9117690"/>
              <a:gd name="connsiteY45" fmla="*/ 1618166 h 5941139"/>
              <a:gd name="connsiteX46" fmla="*/ 4314689 w 9117690"/>
              <a:gd name="connsiteY46" fmla="*/ 1482554 h 5941139"/>
              <a:gd name="connsiteX47" fmla="*/ 4335596 w 9117690"/>
              <a:gd name="connsiteY47" fmla="*/ 1446111 h 5941139"/>
              <a:gd name="connsiteX48" fmla="*/ 4412661 w 9117690"/>
              <a:gd name="connsiteY48" fmla="*/ 1399667 h 5941139"/>
              <a:gd name="connsiteX49" fmla="*/ 4436141 w 9117690"/>
              <a:gd name="connsiteY49" fmla="*/ 1397300 h 5941139"/>
              <a:gd name="connsiteX50" fmla="*/ 4436141 w 9117690"/>
              <a:gd name="connsiteY50" fmla="*/ 1396562 h 5941139"/>
              <a:gd name="connsiteX51" fmla="*/ 4484211 w 9117690"/>
              <a:gd name="connsiteY51" fmla="*/ 1386858 h 5941139"/>
              <a:gd name="connsiteX52" fmla="*/ 4563014 w 9117690"/>
              <a:gd name="connsiteY52" fmla="*/ 1267970 h 5941139"/>
              <a:gd name="connsiteX53" fmla="*/ 4563015 w 9117690"/>
              <a:gd name="connsiteY53" fmla="*/ 6 h 5941139"/>
              <a:gd name="connsiteX54" fmla="*/ 4563130 w 9117690"/>
              <a:gd name="connsiteY54" fmla="*/ 6 h 5941139"/>
              <a:gd name="connsiteX55" fmla="*/ 4563130 w 9117690"/>
              <a:gd name="connsiteY55" fmla="*/ 964217 h 5941139"/>
              <a:gd name="connsiteX56" fmla="*/ 4692157 w 9117690"/>
              <a:gd name="connsiteY56" fmla="*/ 835190 h 5941139"/>
              <a:gd name="connsiteX57" fmla="*/ 4811044 w 9117690"/>
              <a:gd name="connsiteY57" fmla="*/ 913994 h 5941139"/>
              <a:gd name="connsiteX58" fmla="*/ 4819433 w 9117690"/>
              <a:gd name="connsiteY58" fmla="*/ 955543 h 5941139"/>
              <a:gd name="connsiteX59" fmla="*/ 4819433 w 9117690"/>
              <a:gd name="connsiteY59" fmla="*/ 1331919 h 5941139"/>
              <a:gd name="connsiteX60" fmla="*/ 4898236 w 9117690"/>
              <a:gd name="connsiteY60" fmla="*/ 1450807 h 5941139"/>
              <a:gd name="connsiteX61" fmla="*/ 4946306 w 9117690"/>
              <a:gd name="connsiteY61" fmla="*/ 1460511 h 5941139"/>
              <a:gd name="connsiteX62" fmla="*/ 4946306 w 9117690"/>
              <a:gd name="connsiteY62" fmla="*/ 1461249 h 5941139"/>
              <a:gd name="connsiteX63" fmla="*/ 4969786 w 9117690"/>
              <a:gd name="connsiteY63" fmla="*/ 1463616 h 5941139"/>
              <a:gd name="connsiteX64" fmla="*/ 5069515 w 9117690"/>
              <a:gd name="connsiteY64" fmla="*/ 1549565 h 5941139"/>
              <a:gd name="connsiteX65" fmla="*/ 5071719 w 9117690"/>
              <a:gd name="connsiteY65" fmla="*/ 1562055 h 5941139"/>
              <a:gd name="connsiteX66" fmla="*/ 5071719 w 9117690"/>
              <a:gd name="connsiteY66" fmla="*/ 1927309 h 5941139"/>
              <a:gd name="connsiteX67" fmla="*/ 5200746 w 9117690"/>
              <a:gd name="connsiteY67" fmla="*/ 2056336 h 5941139"/>
              <a:gd name="connsiteX68" fmla="*/ 5200745 w 9117690"/>
              <a:gd name="connsiteY68" fmla="*/ 2056337 h 5941139"/>
              <a:gd name="connsiteX69" fmla="*/ 5329772 w 9117690"/>
              <a:gd name="connsiteY69" fmla="*/ 1927310 h 5941139"/>
              <a:gd name="connsiteX70" fmla="*/ 5329772 w 9117690"/>
              <a:gd name="connsiteY70" fmla="*/ 1793402 h 5941139"/>
              <a:gd name="connsiteX71" fmla="*/ 5331976 w 9117690"/>
              <a:gd name="connsiteY71" fmla="*/ 1780912 h 5941139"/>
              <a:gd name="connsiteX72" fmla="*/ 5431705 w 9117690"/>
              <a:gd name="connsiteY72" fmla="*/ 1694963 h 5941139"/>
              <a:gd name="connsiteX73" fmla="*/ 5455185 w 9117690"/>
              <a:gd name="connsiteY73" fmla="*/ 1692596 h 5941139"/>
              <a:gd name="connsiteX74" fmla="*/ 5455185 w 9117690"/>
              <a:gd name="connsiteY74" fmla="*/ 1691858 h 5941139"/>
              <a:gd name="connsiteX75" fmla="*/ 5503255 w 9117690"/>
              <a:gd name="connsiteY75" fmla="*/ 1682154 h 5941139"/>
              <a:gd name="connsiteX76" fmla="*/ 5582058 w 9117690"/>
              <a:gd name="connsiteY76" fmla="*/ 1563266 h 5941139"/>
              <a:gd name="connsiteX77" fmla="*/ 5582058 w 9117690"/>
              <a:gd name="connsiteY77" fmla="*/ 1409862 h 5941139"/>
              <a:gd name="connsiteX78" fmla="*/ 5584247 w 9117690"/>
              <a:gd name="connsiteY78" fmla="*/ 1399018 h 5941139"/>
              <a:gd name="connsiteX79" fmla="*/ 5703135 w 9117690"/>
              <a:gd name="connsiteY79" fmla="*/ 1320214 h 5941139"/>
              <a:gd name="connsiteX80" fmla="*/ 5822022 w 9117690"/>
              <a:gd name="connsiteY80" fmla="*/ 1399018 h 5941139"/>
              <a:gd name="connsiteX81" fmla="*/ 5830411 w 9117690"/>
              <a:gd name="connsiteY81" fmla="*/ 1440568 h 5941139"/>
              <a:gd name="connsiteX82" fmla="*/ 5830411 w 9117690"/>
              <a:gd name="connsiteY82" fmla="*/ 1554552 h 5941139"/>
              <a:gd name="connsiteX83" fmla="*/ 5909214 w 9117690"/>
              <a:gd name="connsiteY83" fmla="*/ 1673440 h 5941139"/>
              <a:gd name="connsiteX84" fmla="*/ 5957284 w 9117690"/>
              <a:gd name="connsiteY84" fmla="*/ 1683144 h 5941139"/>
              <a:gd name="connsiteX85" fmla="*/ 5957284 w 9117690"/>
              <a:gd name="connsiteY85" fmla="*/ 1683882 h 5941139"/>
              <a:gd name="connsiteX86" fmla="*/ 5980764 w 9117690"/>
              <a:gd name="connsiteY86" fmla="*/ 1686249 h 5941139"/>
              <a:gd name="connsiteX87" fmla="*/ 6057828 w 9117690"/>
              <a:gd name="connsiteY87" fmla="*/ 1732693 h 5941139"/>
              <a:gd name="connsiteX88" fmla="*/ 6076498 w 9117690"/>
              <a:gd name="connsiteY88" fmla="*/ 1765235 h 5941139"/>
              <a:gd name="connsiteX89" fmla="*/ 6076498 w 9117690"/>
              <a:gd name="connsiteY89" fmla="*/ 1811973 h 5941139"/>
              <a:gd name="connsiteX90" fmla="*/ 6205525 w 9117690"/>
              <a:gd name="connsiteY90" fmla="*/ 1941000 h 5941139"/>
              <a:gd name="connsiteX91" fmla="*/ 6205524 w 9117690"/>
              <a:gd name="connsiteY91" fmla="*/ 1941001 h 5941139"/>
              <a:gd name="connsiteX92" fmla="*/ 6334551 w 9117690"/>
              <a:gd name="connsiteY92" fmla="*/ 1811974 h 5941139"/>
              <a:gd name="connsiteX93" fmla="*/ 6334551 w 9117690"/>
              <a:gd name="connsiteY93" fmla="*/ 1503028 h 5941139"/>
              <a:gd name="connsiteX94" fmla="*/ 6338149 w 9117690"/>
              <a:gd name="connsiteY94" fmla="*/ 1485209 h 5941139"/>
              <a:gd name="connsiteX95" fmla="*/ 6457036 w 9117690"/>
              <a:gd name="connsiteY95" fmla="*/ 1406405 h 5941139"/>
              <a:gd name="connsiteX96" fmla="*/ 6575924 w 9117690"/>
              <a:gd name="connsiteY96" fmla="*/ 1485209 h 5941139"/>
              <a:gd name="connsiteX97" fmla="*/ 6586062 w 9117690"/>
              <a:gd name="connsiteY97" fmla="*/ 1535428 h 5941139"/>
              <a:gd name="connsiteX98" fmla="*/ 6586063 w 9117690"/>
              <a:gd name="connsiteY98" fmla="*/ 6 h 5941139"/>
              <a:gd name="connsiteX99" fmla="*/ 6586063 w 9117690"/>
              <a:gd name="connsiteY99" fmla="*/ 2432390 h 5941139"/>
              <a:gd name="connsiteX100" fmla="*/ 6715090 w 9117690"/>
              <a:gd name="connsiteY100" fmla="*/ 2561417 h 5941139"/>
              <a:gd name="connsiteX101" fmla="*/ 6715089 w 9117690"/>
              <a:gd name="connsiteY101" fmla="*/ 2561418 h 5941139"/>
              <a:gd name="connsiteX102" fmla="*/ 6844116 w 9117690"/>
              <a:gd name="connsiteY102" fmla="*/ 2432391 h 5941139"/>
              <a:gd name="connsiteX103" fmla="*/ 6844116 w 9117690"/>
              <a:gd name="connsiteY103" fmla="*/ 1845989 h 5941139"/>
              <a:gd name="connsiteX104" fmla="*/ 6853880 w 9117690"/>
              <a:gd name="connsiteY104" fmla="*/ 1797629 h 5941139"/>
              <a:gd name="connsiteX105" fmla="*/ 6972767 w 9117690"/>
              <a:gd name="connsiteY105" fmla="*/ 1718825 h 5941139"/>
              <a:gd name="connsiteX106" fmla="*/ 7091655 w 9117690"/>
              <a:gd name="connsiteY106" fmla="*/ 1797629 h 5941139"/>
              <a:gd name="connsiteX107" fmla="*/ 7101793 w 9117690"/>
              <a:gd name="connsiteY107" fmla="*/ 1847848 h 5941139"/>
              <a:gd name="connsiteX108" fmla="*/ 7101794 w 9117690"/>
              <a:gd name="connsiteY108" fmla="*/ 6 h 5941139"/>
              <a:gd name="connsiteX109" fmla="*/ 7101794 w 9117690"/>
              <a:gd name="connsiteY109" fmla="*/ 1831325 h 5941139"/>
              <a:gd name="connsiteX110" fmla="*/ 7230821 w 9117690"/>
              <a:gd name="connsiteY110" fmla="*/ 1960352 h 5941139"/>
              <a:gd name="connsiteX111" fmla="*/ 7230820 w 9117690"/>
              <a:gd name="connsiteY111" fmla="*/ 1960353 h 5941139"/>
              <a:gd name="connsiteX112" fmla="*/ 7359847 w 9117690"/>
              <a:gd name="connsiteY112" fmla="*/ 1831326 h 5941139"/>
              <a:gd name="connsiteX113" fmla="*/ 7359847 w 9117690"/>
              <a:gd name="connsiteY113" fmla="*/ 1726685 h 5941139"/>
              <a:gd name="connsiteX114" fmla="*/ 7360099 w 9117690"/>
              <a:gd name="connsiteY114" fmla="*/ 1725256 h 5941139"/>
              <a:gd name="connsiteX115" fmla="*/ 7459828 w 9117690"/>
              <a:gd name="connsiteY115" fmla="*/ 1639307 h 5941139"/>
              <a:gd name="connsiteX116" fmla="*/ 7483308 w 9117690"/>
              <a:gd name="connsiteY116" fmla="*/ 1636940 h 5941139"/>
              <a:gd name="connsiteX117" fmla="*/ 7483308 w 9117690"/>
              <a:gd name="connsiteY117" fmla="*/ 1636202 h 5941139"/>
              <a:gd name="connsiteX118" fmla="*/ 7531378 w 9117690"/>
              <a:gd name="connsiteY118" fmla="*/ 1626498 h 5941139"/>
              <a:gd name="connsiteX119" fmla="*/ 7610181 w 9117690"/>
              <a:gd name="connsiteY119" fmla="*/ 1507610 h 5941139"/>
              <a:gd name="connsiteX120" fmla="*/ 7610181 w 9117690"/>
              <a:gd name="connsiteY120" fmla="*/ 1266741 h 5941139"/>
              <a:gd name="connsiteX121" fmla="*/ 7612370 w 9117690"/>
              <a:gd name="connsiteY121" fmla="*/ 1255896 h 5941139"/>
              <a:gd name="connsiteX122" fmla="*/ 7731258 w 9117690"/>
              <a:gd name="connsiteY122" fmla="*/ 1177092 h 5941139"/>
              <a:gd name="connsiteX123" fmla="*/ 7850145 w 9117690"/>
              <a:gd name="connsiteY123" fmla="*/ 1255896 h 5941139"/>
              <a:gd name="connsiteX124" fmla="*/ 7858534 w 9117690"/>
              <a:gd name="connsiteY124" fmla="*/ 1297446 h 5941139"/>
              <a:gd name="connsiteX125" fmla="*/ 7858534 w 9117690"/>
              <a:gd name="connsiteY125" fmla="*/ 1387576 h 5941139"/>
              <a:gd name="connsiteX126" fmla="*/ 7937337 w 9117690"/>
              <a:gd name="connsiteY126" fmla="*/ 1506464 h 5941139"/>
              <a:gd name="connsiteX127" fmla="*/ 7985407 w 9117690"/>
              <a:gd name="connsiteY127" fmla="*/ 1516168 h 5941139"/>
              <a:gd name="connsiteX128" fmla="*/ 7985407 w 9117690"/>
              <a:gd name="connsiteY128" fmla="*/ 1516906 h 5941139"/>
              <a:gd name="connsiteX129" fmla="*/ 8008887 w 9117690"/>
              <a:gd name="connsiteY129" fmla="*/ 1519273 h 5941139"/>
              <a:gd name="connsiteX130" fmla="*/ 8108616 w 9117690"/>
              <a:gd name="connsiteY130" fmla="*/ 1605222 h 5941139"/>
              <a:gd name="connsiteX131" fmla="*/ 8110619 w 9117690"/>
              <a:gd name="connsiteY131" fmla="*/ 1616572 h 5941139"/>
              <a:gd name="connsiteX132" fmla="*/ 8110619 w 9117690"/>
              <a:gd name="connsiteY132" fmla="*/ 1896592 h 5941139"/>
              <a:gd name="connsiteX133" fmla="*/ 8239646 w 9117690"/>
              <a:gd name="connsiteY133" fmla="*/ 2025619 h 5941139"/>
              <a:gd name="connsiteX134" fmla="*/ 8239645 w 9117690"/>
              <a:gd name="connsiteY134" fmla="*/ 2025620 h 5941139"/>
              <a:gd name="connsiteX135" fmla="*/ 8368672 w 9117690"/>
              <a:gd name="connsiteY135" fmla="*/ 1896593 h 5941139"/>
              <a:gd name="connsiteX136" fmla="*/ 8368672 w 9117690"/>
              <a:gd name="connsiteY136" fmla="*/ 1628268 h 5941139"/>
              <a:gd name="connsiteX137" fmla="*/ 8368923 w 9117690"/>
              <a:gd name="connsiteY137" fmla="*/ 1626845 h 5941139"/>
              <a:gd name="connsiteX138" fmla="*/ 8468652 w 9117690"/>
              <a:gd name="connsiteY138" fmla="*/ 1540896 h 5941139"/>
              <a:gd name="connsiteX139" fmla="*/ 8492132 w 9117690"/>
              <a:gd name="connsiteY139" fmla="*/ 1538529 h 5941139"/>
              <a:gd name="connsiteX140" fmla="*/ 8492132 w 9117690"/>
              <a:gd name="connsiteY140" fmla="*/ 1537791 h 5941139"/>
              <a:gd name="connsiteX141" fmla="*/ 8540202 w 9117690"/>
              <a:gd name="connsiteY141" fmla="*/ 1528087 h 5941139"/>
              <a:gd name="connsiteX142" fmla="*/ 8619005 w 9117690"/>
              <a:gd name="connsiteY142" fmla="*/ 1409199 h 5941139"/>
              <a:gd name="connsiteX143" fmla="*/ 8619005 w 9117690"/>
              <a:gd name="connsiteY143" fmla="*/ 849406 h 5941139"/>
              <a:gd name="connsiteX144" fmla="*/ 8619025 w 9117690"/>
              <a:gd name="connsiteY144" fmla="*/ 849293 h 5941139"/>
              <a:gd name="connsiteX145" fmla="*/ 8718754 w 9117690"/>
              <a:gd name="connsiteY145" fmla="*/ 763344 h 5941139"/>
              <a:gd name="connsiteX146" fmla="*/ 8742234 w 9117690"/>
              <a:gd name="connsiteY146" fmla="*/ 760977 h 5941139"/>
              <a:gd name="connsiteX147" fmla="*/ 8742234 w 9117690"/>
              <a:gd name="connsiteY147" fmla="*/ 760239 h 5941139"/>
              <a:gd name="connsiteX148" fmla="*/ 8790304 w 9117690"/>
              <a:gd name="connsiteY148" fmla="*/ 750535 h 5941139"/>
              <a:gd name="connsiteX149" fmla="*/ 8869107 w 9117690"/>
              <a:gd name="connsiteY149" fmla="*/ 631647 h 5941139"/>
              <a:gd name="connsiteX150" fmla="*/ 8869107 w 9117690"/>
              <a:gd name="connsiteY150" fmla="*/ 568333 h 5941139"/>
              <a:gd name="connsiteX151" fmla="*/ 8890272 w 9117690"/>
              <a:gd name="connsiteY151" fmla="*/ 531442 h 5941139"/>
              <a:gd name="connsiteX152" fmla="*/ 8967336 w 9117690"/>
              <a:gd name="connsiteY152" fmla="*/ 484998 h 5941139"/>
              <a:gd name="connsiteX153" fmla="*/ 8990816 w 9117690"/>
              <a:gd name="connsiteY153" fmla="*/ 482631 h 5941139"/>
              <a:gd name="connsiteX154" fmla="*/ 8990816 w 9117690"/>
              <a:gd name="connsiteY154" fmla="*/ 481893 h 5941139"/>
              <a:gd name="connsiteX155" fmla="*/ 9038886 w 9117690"/>
              <a:gd name="connsiteY155" fmla="*/ 472189 h 5941139"/>
              <a:gd name="connsiteX156" fmla="*/ 9117689 w 9117690"/>
              <a:gd name="connsiteY156" fmla="*/ 353303 h 5941139"/>
              <a:gd name="connsiteX157" fmla="*/ 9117689 w 9117690"/>
              <a:gd name="connsiteY157" fmla="*/ 556645 h 5941139"/>
              <a:gd name="connsiteX158" fmla="*/ 9117690 w 9117690"/>
              <a:gd name="connsiteY158" fmla="*/ 556650 h 5941139"/>
              <a:gd name="connsiteX159" fmla="*/ 9117689 w 9117690"/>
              <a:gd name="connsiteY159" fmla="*/ 3074651 h 5941139"/>
              <a:gd name="connsiteX160" fmla="*/ 9038886 w 9117690"/>
              <a:gd name="connsiteY160" fmla="*/ 3193537 h 5941139"/>
              <a:gd name="connsiteX161" fmla="*/ 8990816 w 9117690"/>
              <a:gd name="connsiteY161" fmla="*/ 3203241 h 5941139"/>
              <a:gd name="connsiteX162" fmla="*/ 8990816 w 9117690"/>
              <a:gd name="connsiteY162" fmla="*/ 3203979 h 5941139"/>
              <a:gd name="connsiteX163" fmla="*/ 8967336 w 9117690"/>
              <a:gd name="connsiteY163" fmla="*/ 3206346 h 5941139"/>
              <a:gd name="connsiteX164" fmla="*/ 8890272 w 9117690"/>
              <a:gd name="connsiteY164" fmla="*/ 3252790 h 5941139"/>
              <a:gd name="connsiteX165" fmla="*/ 8869107 w 9117690"/>
              <a:gd name="connsiteY165" fmla="*/ 3289681 h 5941139"/>
              <a:gd name="connsiteX166" fmla="*/ 8869107 w 9117690"/>
              <a:gd name="connsiteY166" fmla="*/ 3352995 h 5941139"/>
              <a:gd name="connsiteX167" fmla="*/ 8790304 w 9117690"/>
              <a:gd name="connsiteY167" fmla="*/ 3471883 h 5941139"/>
              <a:gd name="connsiteX168" fmla="*/ 8742234 w 9117690"/>
              <a:gd name="connsiteY168" fmla="*/ 3481587 h 5941139"/>
              <a:gd name="connsiteX169" fmla="*/ 8742234 w 9117690"/>
              <a:gd name="connsiteY169" fmla="*/ 3482325 h 5941139"/>
              <a:gd name="connsiteX170" fmla="*/ 8718754 w 9117690"/>
              <a:gd name="connsiteY170" fmla="*/ 3484692 h 5941139"/>
              <a:gd name="connsiteX171" fmla="*/ 8619025 w 9117690"/>
              <a:gd name="connsiteY171" fmla="*/ 3570641 h 5941139"/>
              <a:gd name="connsiteX172" fmla="*/ 8619005 w 9117690"/>
              <a:gd name="connsiteY172" fmla="*/ 3570754 h 5941139"/>
              <a:gd name="connsiteX173" fmla="*/ 8619005 w 9117690"/>
              <a:gd name="connsiteY173" fmla="*/ 4130547 h 5941139"/>
              <a:gd name="connsiteX174" fmla="*/ 8540202 w 9117690"/>
              <a:gd name="connsiteY174" fmla="*/ 4249435 h 5941139"/>
              <a:gd name="connsiteX175" fmla="*/ 8492132 w 9117690"/>
              <a:gd name="connsiteY175" fmla="*/ 4259139 h 5941139"/>
              <a:gd name="connsiteX176" fmla="*/ 8492132 w 9117690"/>
              <a:gd name="connsiteY176" fmla="*/ 4259877 h 5941139"/>
              <a:gd name="connsiteX177" fmla="*/ 8468652 w 9117690"/>
              <a:gd name="connsiteY177" fmla="*/ 4262244 h 5941139"/>
              <a:gd name="connsiteX178" fmla="*/ 8368923 w 9117690"/>
              <a:gd name="connsiteY178" fmla="*/ 4348193 h 5941139"/>
              <a:gd name="connsiteX179" fmla="*/ 8368672 w 9117690"/>
              <a:gd name="connsiteY179" fmla="*/ 4349616 h 5941139"/>
              <a:gd name="connsiteX180" fmla="*/ 8368672 w 9117690"/>
              <a:gd name="connsiteY180" fmla="*/ 4617941 h 5941139"/>
              <a:gd name="connsiteX181" fmla="*/ 8239645 w 9117690"/>
              <a:gd name="connsiteY181" fmla="*/ 4746968 h 5941139"/>
              <a:gd name="connsiteX182" fmla="*/ 8239646 w 9117690"/>
              <a:gd name="connsiteY182" fmla="*/ 4746967 h 5941139"/>
              <a:gd name="connsiteX183" fmla="*/ 8110619 w 9117690"/>
              <a:gd name="connsiteY183" fmla="*/ 4617940 h 5941139"/>
              <a:gd name="connsiteX184" fmla="*/ 8110619 w 9117690"/>
              <a:gd name="connsiteY184" fmla="*/ 4337920 h 5941139"/>
              <a:gd name="connsiteX185" fmla="*/ 8108616 w 9117690"/>
              <a:gd name="connsiteY185" fmla="*/ 4326570 h 5941139"/>
              <a:gd name="connsiteX186" fmla="*/ 8008887 w 9117690"/>
              <a:gd name="connsiteY186" fmla="*/ 4240621 h 5941139"/>
              <a:gd name="connsiteX187" fmla="*/ 7985407 w 9117690"/>
              <a:gd name="connsiteY187" fmla="*/ 4238254 h 5941139"/>
              <a:gd name="connsiteX188" fmla="*/ 7985407 w 9117690"/>
              <a:gd name="connsiteY188" fmla="*/ 4237516 h 5941139"/>
              <a:gd name="connsiteX189" fmla="*/ 7937337 w 9117690"/>
              <a:gd name="connsiteY189" fmla="*/ 4227812 h 5941139"/>
              <a:gd name="connsiteX190" fmla="*/ 7858534 w 9117690"/>
              <a:gd name="connsiteY190" fmla="*/ 4108924 h 5941139"/>
              <a:gd name="connsiteX191" fmla="*/ 7858534 w 9117690"/>
              <a:gd name="connsiteY191" fmla="*/ 4018794 h 5941139"/>
              <a:gd name="connsiteX192" fmla="*/ 7850145 w 9117690"/>
              <a:gd name="connsiteY192" fmla="*/ 3977244 h 5941139"/>
              <a:gd name="connsiteX193" fmla="*/ 7731258 w 9117690"/>
              <a:gd name="connsiteY193" fmla="*/ 3898440 h 5941139"/>
              <a:gd name="connsiteX194" fmla="*/ 7612370 w 9117690"/>
              <a:gd name="connsiteY194" fmla="*/ 3977244 h 5941139"/>
              <a:gd name="connsiteX195" fmla="*/ 7610181 w 9117690"/>
              <a:gd name="connsiteY195" fmla="*/ 3988089 h 5941139"/>
              <a:gd name="connsiteX196" fmla="*/ 7610181 w 9117690"/>
              <a:gd name="connsiteY196" fmla="*/ 4228958 h 5941139"/>
              <a:gd name="connsiteX197" fmla="*/ 7531378 w 9117690"/>
              <a:gd name="connsiteY197" fmla="*/ 4347846 h 5941139"/>
              <a:gd name="connsiteX198" fmla="*/ 7483308 w 9117690"/>
              <a:gd name="connsiteY198" fmla="*/ 4357550 h 5941139"/>
              <a:gd name="connsiteX199" fmla="*/ 7483308 w 9117690"/>
              <a:gd name="connsiteY199" fmla="*/ 4358288 h 5941139"/>
              <a:gd name="connsiteX200" fmla="*/ 7459828 w 9117690"/>
              <a:gd name="connsiteY200" fmla="*/ 4360655 h 5941139"/>
              <a:gd name="connsiteX201" fmla="*/ 7360099 w 9117690"/>
              <a:gd name="connsiteY201" fmla="*/ 4446604 h 5941139"/>
              <a:gd name="connsiteX202" fmla="*/ 7359847 w 9117690"/>
              <a:gd name="connsiteY202" fmla="*/ 4448033 h 5941139"/>
              <a:gd name="connsiteX203" fmla="*/ 7359847 w 9117690"/>
              <a:gd name="connsiteY203" fmla="*/ 4552674 h 5941139"/>
              <a:gd name="connsiteX204" fmla="*/ 7230820 w 9117690"/>
              <a:gd name="connsiteY204" fmla="*/ 4681701 h 5941139"/>
              <a:gd name="connsiteX205" fmla="*/ 7230821 w 9117690"/>
              <a:gd name="connsiteY205" fmla="*/ 4681700 h 5941139"/>
              <a:gd name="connsiteX206" fmla="*/ 7101794 w 9117690"/>
              <a:gd name="connsiteY206" fmla="*/ 4552673 h 5941139"/>
              <a:gd name="connsiteX207" fmla="*/ 7101794 w 9117690"/>
              <a:gd name="connsiteY207" fmla="*/ 2721354 h 5941139"/>
              <a:gd name="connsiteX208" fmla="*/ 7101793 w 9117690"/>
              <a:gd name="connsiteY208" fmla="*/ 4569196 h 5941139"/>
              <a:gd name="connsiteX209" fmla="*/ 7091655 w 9117690"/>
              <a:gd name="connsiteY209" fmla="*/ 4518977 h 5941139"/>
              <a:gd name="connsiteX210" fmla="*/ 6972767 w 9117690"/>
              <a:gd name="connsiteY210" fmla="*/ 4440173 h 5941139"/>
              <a:gd name="connsiteX211" fmla="*/ 6853880 w 9117690"/>
              <a:gd name="connsiteY211" fmla="*/ 4518977 h 5941139"/>
              <a:gd name="connsiteX212" fmla="*/ 6844116 w 9117690"/>
              <a:gd name="connsiteY212" fmla="*/ 4567337 h 5941139"/>
              <a:gd name="connsiteX213" fmla="*/ 6844116 w 9117690"/>
              <a:gd name="connsiteY213" fmla="*/ 5153739 h 5941139"/>
              <a:gd name="connsiteX214" fmla="*/ 6715089 w 9117690"/>
              <a:gd name="connsiteY214" fmla="*/ 5282766 h 5941139"/>
              <a:gd name="connsiteX215" fmla="*/ 6715090 w 9117690"/>
              <a:gd name="connsiteY215" fmla="*/ 5282765 h 5941139"/>
              <a:gd name="connsiteX216" fmla="*/ 6586063 w 9117690"/>
              <a:gd name="connsiteY216" fmla="*/ 5153738 h 5941139"/>
              <a:gd name="connsiteX217" fmla="*/ 6586063 w 9117690"/>
              <a:gd name="connsiteY217" fmla="*/ 2721354 h 5941139"/>
              <a:gd name="connsiteX218" fmla="*/ 6586062 w 9117690"/>
              <a:gd name="connsiteY218" fmla="*/ 4256776 h 5941139"/>
              <a:gd name="connsiteX219" fmla="*/ 6575924 w 9117690"/>
              <a:gd name="connsiteY219" fmla="*/ 4206557 h 5941139"/>
              <a:gd name="connsiteX220" fmla="*/ 6457036 w 9117690"/>
              <a:gd name="connsiteY220" fmla="*/ 4127753 h 5941139"/>
              <a:gd name="connsiteX221" fmla="*/ 6338149 w 9117690"/>
              <a:gd name="connsiteY221" fmla="*/ 4206557 h 5941139"/>
              <a:gd name="connsiteX222" fmla="*/ 6334551 w 9117690"/>
              <a:gd name="connsiteY222" fmla="*/ 4224376 h 5941139"/>
              <a:gd name="connsiteX223" fmla="*/ 6334551 w 9117690"/>
              <a:gd name="connsiteY223" fmla="*/ 4533322 h 5941139"/>
              <a:gd name="connsiteX224" fmla="*/ 6205524 w 9117690"/>
              <a:gd name="connsiteY224" fmla="*/ 4662349 h 5941139"/>
              <a:gd name="connsiteX225" fmla="*/ 6205525 w 9117690"/>
              <a:gd name="connsiteY225" fmla="*/ 4662348 h 5941139"/>
              <a:gd name="connsiteX226" fmla="*/ 6076498 w 9117690"/>
              <a:gd name="connsiteY226" fmla="*/ 4533321 h 5941139"/>
              <a:gd name="connsiteX227" fmla="*/ 6076498 w 9117690"/>
              <a:gd name="connsiteY227" fmla="*/ 4486583 h 5941139"/>
              <a:gd name="connsiteX228" fmla="*/ 6057828 w 9117690"/>
              <a:gd name="connsiteY228" fmla="*/ 4454041 h 5941139"/>
              <a:gd name="connsiteX229" fmla="*/ 5980764 w 9117690"/>
              <a:gd name="connsiteY229" fmla="*/ 4407597 h 5941139"/>
              <a:gd name="connsiteX230" fmla="*/ 5957284 w 9117690"/>
              <a:gd name="connsiteY230" fmla="*/ 4405230 h 5941139"/>
              <a:gd name="connsiteX231" fmla="*/ 5957284 w 9117690"/>
              <a:gd name="connsiteY231" fmla="*/ 4404492 h 5941139"/>
              <a:gd name="connsiteX232" fmla="*/ 5909214 w 9117690"/>
              <a:gd name="connsiteY232" fmla="*/ 4394788 h 5941139"/>
              <a:gd name="connsiteX233" fmla="*/ 5830411 w 9117690"/>
              <a:gd name="connsiteY233" fmla="*/ 4275900 h 5941139"/>
              <a:gd name="connsiteX234" fmla="*/ 5830411 w 9117690"/>
              <a:gd name="connsiteY234" fmla="*/ 4161916 h 5941139"/>
              <a:gd name="connsiteX235" fmla="*/ 5822022 w 9117690"/>
              <a:gd name="connsiteY235" fmla="*/ 4120366 h 5941139"/>
              <a:gd name="connsiteX236" fmla="*/ 5703135 w 9117690"/>
              <a:gd name="connsiteY236" fmla="*/ 4041562 h 5941139"/>
              <a:gd name="connsiteX237" fmla="*/ 5584247 w 9117690"/>
              <a:gd name="connsiteY237" fmla="*/ 4120366 h 5941139"/>
              <a:gd name="connsiteX238" fmla="*/ 5582058 w 9117690"/>
              <a:gd name="connsiteY238" fmla="*/ 4131210 h 5941139"/>
              <a:gd name="connsiteX239" fmla="*/ 5582058 w 9117690"/>
              <a:gd name="connsiteY239" fmla="*/ 4284614 h 5941139"/>
              <a:gd name="connsiteX240" fmla="*/ 5503255 w 9117690"/>
              <a:gd name="connsiteY240" fmla="*/ 4403502 h 5941139"/>
              <a:gd name="connsiteX241" fmla="*/ 5455185 w 9117690"/>
              <a:gd name="connsiteY241" fmla="*/ 4413206 h 5941139"/>
              <a:gd name="connsiteX242" fmla="*/ 5455185 w 9117690"/>
              <a:gd name="connsiteY242" fmla="*/ 4413944 h 5941139"/>
              <a:gd name="connsiteX243" fmla="*/ 5431705 w 9117690"/>
              <a:gd name="connsiteY243" fmla="*/ 4416311 h 5941139"/>
              <a:gd name="connsiteX244" fmla="*/ 5331976 w 9117690"/>
              <a:gd name="connsiteY244" fmla="*/ 4502260 h 5941139"/>
              <a:gd name="connsiteX245" fmla="*/ 5329772 w 9117690"/>
              <a:gd name="connsiteY245" fmla="*/ 4514750 h 5941139"/>
              <a:gd name="connsiteX246" fmla="*/ 5329772 w 9117690"/>
              <a:gd name="connsiteY246" fmla="*/ 4648658 h 5941139"/>
              <a:gd name="connsiteX247" fmla="*/ 5200745 w 9117690"/>
              <a:gd name="connsiteY247" fmla="*/ 4777685 h 5941139"/>
              <a:gd name="connsiteX248" fmla="*/ 5200746 w 9117690"/>
              <a:gd name="connsiteY248" fmla="*/ 4777684 h 5941139"/>
              <a:gd name="connsiteX249" fmla="*/ 5071719 w 9117690"/>
              <a:gd name="connsiteY249" fmla="*/ 4648657 h 5941139"/>
              <a:gd name="connsiteX250" fmla="*/ 5071719 w 9117690"/>
              <a:gd name="connsiteY250" fmla="*/ 4283403 h 5941139"/>
              <a:gd name="connsiteX251" fmla="*/ 5069515 w 9117690"/>
              <a:gd name="connsiteY251" fmla="*/ 4270913 h 5941139"/>
              <a:gd name="connsiteX252" fmla="*/ 4969786 w 9117690"/>
              <a:gd name="connsiteY252" fmla="*/ 4184964 h 5941139"/>
              <a:gd name="connsiteX253" fmla="*/ 4946306 w 9117690"/>
              <a:gd name="connsiteY253" fmla="*/ 4182597 h 5941139"/>
              <a:gd name="connsiteX254" fmla="*/ 4946306 w 9117690"/>
              <a:gd name="connsiteY254" fmla="*/ 4181859 h 5941139"/>
              <a:gd name="connsiteX255" fmla="*/ 4898236 w 9117690"/>
              <a:gd name="connsiteY255" fmla="*/ 4172155 h 5941139"/>
              <a:gd name="connsiteX256" fmla="*/ 4819433 w 9117690"/>
              <a:gd name="connsiteY256" fmla="*/ 4053267 h 5941139"/>
              <a:gd name="connsiteX257" fmla="*/ 4819433 w 9117690"/>
              <a:gd name="connsiteY257" fmla="*/ 3676891 h 5941139"/>
              <a:gd name="connsiteX258" fmla="*/ 4811044 w 9117690"/>
              <a:gd name="connsiteY258" fmla="*/ 3635342 h 5941139"/>
              <a:gd name="connsiteX259" fmla="*/ 4692157 w 9117690"/>
              <a:gd name="connsiteY259" fmla="*/ 3556538 h 5941139"/>
              <a:gd name="connsiteX260" fmla="*/ 4563130 w 9117690"/>
              <a:gd name="connsiteY260" fmla="*/ 3685565 h 5941139"/>
              <a:gd name="connsiteX261" fmla="*/ 4563130 w 9117690"/>
              <a:gd name="connsiteY261" fmla="*/ 2721354 h 5941139"/>
              <a:gd name="connsiteX262" fmla="*/ 4563015 w 9117690"/>
              <a:gd name="connsiteY262" fmla="*/ 2721354 h 5941139"/>
              <a:gd name="connsiteX263" fmla="*/ 4563014 w 9117690"/>
              <a:gd name="connsiteY263" fmla="*/ 3989318 h 5941139"/>
              <a:gd name="connsiteX264" fmla="*/ 4484211 w 9117690"/>
              <a:gd name="connsiteY264" fmla="*/ 4108206 h 5941139"/>
              <a:gd name="connsiteX265" fmla="*/ 4436141 w 9117690"/>
              <a:gd name="connsiteY265" fmla="*/ 4117910 h 5941139"/>
              <a:gd name="connsiteX266" fmla="*/ 4436141 w 9117690"/>
              <a:gd name="connsiteY266" fmla="*/ 4118648 h 5941139"/>
              <a:gd name="connsiteX267" fmla="*/ 4412661 w 9117690"/>
              <a:gd name="connsiteY267" fmla="*/ 4121015 h 5941139"/>
              <a:gd name="connsiteX268" fmla="*/ 4335596 w 9117690"/>
              <a:gd name="connsiteY268" fmla="*/ 4167459 h 5941139"/>
              <a:gd name="connsiteX269" fmla="*/ 4314689 w 9117690"/>
              <a:gd name="connsiteY269" fmla="*/ 4203902 h 5941139"/>
              <a:gd name="connsiteX270" fmla="*/ 4314689 w 9117690"/>
              <a:gd name="connsiteY270" fmla="*/ 4339514 h 5941139"/>
              <a:gd name="connsiteX271" fmla="*/ 4235886 w 9117690"/>
              <a:gd name="connsiteY271" fmla="*/ 4458402 h 5941139"/>
              <a:gd name="connsiteX272" fmla="*/ 4187818 w 9117690"/>
              <a:gd name="connsiteY272" fmla="*/ 4468106 h 5941139"/>
              <a:gd name="connsiteX273" fmla="*/ 4187818 w 9117690"/>
              <a:gd name="connsiteY273" fmla="*/ 4468844 h 5941139"/>
              <a:gd name="connsiteX274" fmla="*/ 4164338 w 9117690"/>
              <a:gd name="connsiteY274" fmla="*/ 4471211 h 5941139"/>
              <a:gd name="connsiteX275" fmla="*/ 4087274 w 9117690"/>
              <a:gd name="connsiteY275" fmla="*/ 4517655 h 5941139"/>
              <a:gd name="connsiteX276" fmla="*/ 4066135 w 9117690"/>
              <a:gd name="connsiteY276" fmla="*/ 4554501 h 5941139"/>
              <a:gd name="connsiteX277" fmla="*/ 4066135 w 9117690"/>
              <a:gd name="connsiteY277" fmla="*/ 4712270 h 5941139"/>
              <a:gd name="connsiteX278" fmla="*/ 3937109 w 9117690"/>
              <a:gd name="connsiteY278" fmla="*/ 4841297 h 5941139"/>
              <a:gd name="connsiteX279" fmla="*/ 3937109 w 9117690"/>
              <a:gd name="connsiteY279" fmla="*/ 4841296 h 5941139"/>
              <a:gd name="connsiteX280" fmla="*/ 3808082 w 9117690"/>
              <a:gd name="connsiteY280" fmla="*/ 4712269 h 5941139"/>
              <a:gd name="connsiteX281" fmla="*/ 3808082 w 9117690"/>
              <a:gd name="connsiteY281" fmla="*/ 4219524 h 5941139"/>
              <a:gd name="connsiteX282" fmla="*/ 3799694 w 9117690"/>
              <a:gd name="connsiteY282" fmla="*/ 4177974 h 5941139"/>
              <a:gd name="connsiteX283" fmla="*/ 3680807 w 9117690"/>
              <a:gd name="connsiteY283" fmla="*/ 4099170 h 5941139"/>
              <a:gd name="connsiteX284" fmla="*/ 3561920 w 9117690"/>
              <a:gd name="connsiteY284" fmla="*/ 4177974 h 5941139"/>
              <a:gd name="connsiteX285" fmla="*/ 3561433 w 9117690"/>
              <a:gd name="connsiteY285" fmla="*/ 4180384 h 5941139"/>
              <a:gd name="connsiteX286" fmla="*/ 3561433 w 9117690"/>
              <a:gd name="connsiteY286" fmla="*/ 4435525 h 5941139"/>
              <a:gd name="connsiteX287" fmla="*/ 3482629 w 9117690"/>
              <a:gd name="connsiteY287" fmla="*/ 4554413 h 5941139"/>
              <a:gd name="connsiteX288" fmla="*/ 3438829 w 9117690"/>
              <a:gd name="connsiteY288" fmla="*/ 4563255 h 5941139"/>
              <a:gd name="connsiteX289" fmla="*/ 3438829 w 9117690"/>
              <a:gd name="connsiteY289" fmla="*/ 4564621 h 5941139"/>
              <a:gd name="connsiteX290" fmla="*/ 3415349 w 9117690"/>
              <a:gd name="connsiteY290" fmla="*/ 4566988 h 5941139"/>
              <a:gd name="connsiteX291" fmla="*/ 3315620 w 9117690"/>
              <a:gd name="connsiteY291" fmla="*/ 4652937 h 5941139"/>
              <a:gd name="connsiteX292" fmla="*/ 3307419 w 9117690"/>
              <a:gd name="connsiteY292" fmla="*/ 4699408 h 5941139"/>
              <a:gd name="connsiteX293" fmla="*/ 3307419 w 9117690"/>
              <a:gd name="connsiteY293" fmla="*/ 5166577 h 5941139"/>
              <a:gd name="connsiteX294" fmla="*/ 3178392 w 9117690"/>
              <a:gd name="connsiteY294" fmla="*/ 5295604 h 5941139"/>
              <a:gd name="connsiteX295" fmla="*/ 3178393 w 9117690"/>
              <a:gd name="connsiteY295" fmla="*/ 5295605 h 5941139"/>
              <a:gd name="connsiteX296" fmla="*/ 3049366 w 9117690"/>
              <a:gd name="connsiteY296" fmla="*/ 5166578 h 5941139"/>
              <a:gd name="connsiteX297" fmla="*/ 3049366 w 9117690"/>
              <a:gd name="connsiteY297" fmla="*/ 4514433 h 5941139"/>
              <a:gd name="connsiteX298" fmla="*/ 3033349 w 9117690"/>
              <a:gd name="connsiteY298" fmla="*/ 4488034 h 5941139"/>
              <a:gd name="connsiteX299" fmla="*/ 2933786 w 9117690"/>
              <a:gd name="connsiteY299" fmla="*/ 4441080 h 5941139"/>
              <a:gd name="connsiteX300" fmla="*/ 2814899 w 9117690"/>
              <a:gd name="connsiteY300" fmla="*/ 4519884 h 5941139"/>
              <a:gd name="connsiteX301" fmla="*/ 2812443 w 9117690"/>
              <a:gd name="connsiteY301" fmla="*/ 4532044 h 5941139"/>
              <a:gd name="connsiteX302" fmla="*/ 2812443 w 9117690"/>
              <a:gd name="connsiteY302" fmla="*/ 5039766 h 5941139"/>
              <a:gd name="connsiteX303" fmla="*/ 2683416 w 9117690"/>
              <a:gd name="connsiteY303" fmla="*/ 5168793 h 5941139"/>
              <a:gd name="connsiteX304" fmla="*/ 2683417 w 9117690"/>
              <a:gd name="connsiteY304" fmla="*/ 5168792 h 5941139"/>
              <a:gd name="connsiteX305" fmla="*/ 2554391 w 9117690"/>
              <a:gd name="connsiteY305" fmla="*/ 5039765 h 5941139"/>
              <a:gd name="connsiteX306" fmla="*/ 2554391 w 9117690"/>
              <a:gd name="connsiteY306" fmla="*/ 2721354 h 5941139"/>
              <a:gd name="connsiteX307" fmla="*/ 2554390 w 9117690"/>
              <a:gd name="connsiteY307" fmla="*/ 2721354 h 5941139"/>
              <a:gd name="connsiteX308" fmla="*/ 2554389 w 9117690"/>
              <a:gd name="connsiteY308" fmla="*/ 5014636 h 5941139"/>
              <a:gd name="connsiteX309" fmla="*/ 2544250 w 9117690"/>
              <a:gd name="connsiteY309" fmla="*/ 4964418 h 5941139"/>
              <a:gd name="connsiteX310" fmla="*/ 2425363 w 9117690"/>
              <a:gd name="connsiteY310" fmla="*/ 4885614 h 5941139"/>
              <a:gd name="connsiteX311" fmla="*/ 2296336 w 9117690"/>
              <a:gd name="connsiteY311" fmla="*/ 5014641 h 5941139"/>
              <a:gd name="connsiteX312" fmla="*/ 2296336 w 9117690"/>
              <a:gd name="connsiteY312" fmla="*/ 5812112 h 5941139"/>
              <a:gd name="connsiteX313" fmla="*/ 2167309 w 9117690"/>
              <a:gd name="connsiteY313" fmla="*/ 5941139 h 5941139"/>
              <a:gd name="connsiteX314" fmla="*/ 2167310 w 9117690"/>
              <a:gd name="connsiteY314" fmla="*/ 5941138 h 5941139"/>
              <a:gd name="connsiteX315" fmla="*/ 2038282 w 9117690"/>
              <a:gd name="connsiteY315" fmla="*/ 5812111 h 5941139"/>
              <a:gd name="connsiteX316" fmla="*/ 2038282 w 9117690"/>
              <a:gd name="connsiteY316" fmla="*/ 3090763 h 5941139"/>
              <a:gd name="connsiteX317" fmla="*/ 2167310 w 9117690"/>
              <a:gd name="connsiteY317" fmla="*/ 3219790 h 5941139"/>
              <a:gd name="connsiteX318" fmla="*/ 2167309 w 9117690"/>
              <a:gd name="connsiteY318" fmla="*/ 3219791 h 5941139"/>
              <a:gd name="connsiteX319" fmla="*/ 2296336 w 9117690"/>
              <a:gd name="connsiteY319" fmla="*/ 3090764 h 5941139"/>
              <a:gd name="connsiteX320" fmla="*/ 2296336 w 9117690"/>
              <a:gd name="connsiteY320" fmla="*/ 2293293 h 5941139"/>
              <a:gd name="connsiteX321" fmla="*/ 2425363 w 9117690"/>
              <a:gd name="connsiteY321" fmla="*/ 2164266 h 5941139"/>
              <a:gd name="connsiteX322" fmla="*/ 2544250 w 9117690"/>
              <a:gd name="connsiteY322" fmla="*/ 2243070 h 5941139"/>
              <a:gd name="connsiteX323" fmla="*/ 2554389 w 9117690"/>
              <a:gd name="connsiteY323" fmla="*/ 2293288 h 5941139"/>
              <a:gd name="connsiteX324" fmla="*/ 0 w 9117690"/>
              <a:gd name="connsiteY324" fmla="*/ 6 h 5941139"/>
              <a:gd name="connsiteX325" fmla="*/ 1 w 9117690"/>
              <a:gd name="connsiteY325" fmla="*/ 6 h 5941139"/>
              <a:gd name="connsiteX326" fmla="*/ 1 w 9117690"/>
              <a:gd name="connsiteY326" fmla="*/ 2022829 h 5941139"/>
              <a:gd name="connsiteX327" fmla="*/ 129028 w 9117690"/>
              <a:gd name="connsiteY327" fmla="*/ 2151856 h 5941139"/>
              <a:gd name="connsiteX328" fmla="*/ 129027 w 9117690"/>
              <a:gd name="connsiteY328" fmla="*/ 2151857 h 5941139"/>
              <a:gd name="connsiteX329" fmla="*/ 258054 w 9117690"/>
              <a:gd name="connsiteY329" fmla="*/ 2022830 h 5941139"/>
              <a:gd name="connsiteX330" fmla="*/ 258054 w 9117690"/>
              <a:gd name="connsiteY330" fmla="*/ 1933912 h 5941139"/>
              <a:gd name="connsiteX331" fmla="*/ 261652 w 9117690"/>
              <a:gd name="connsiteY331" fmla="*/ 1916093 h 5941139"/>
              <a:gd name="connsiteX332" fmla="*/ 380539 w 9117690"/>
              <a:gd name="connsiteY332" fmla="*/ 1837289 h 5941139"/>
              <a:gd name="connsiteX333" fmla="*/ 499427 w 9117690"/>
              <a:gd name="connsiteY333" fmla="*/ 1916093 h 5941139"/>
              <a:gd name="connsiteX334" fmla="*/ 509565 w 9117690"/>
              <a:gd name="connsiteY334" fmla="*/ 1966312 h 5941139"/>
              <a:gd name="connsiteX335" fmla="*/ 509566 w 9117690"/>
              <a:gd name="connsiteY335" fmla="*/ 2560332 h 5941139"/>
              <a:gd name="connsiteX336" fmla="*/ 638593 w 9117690"/>
              <a:gd name="connsiteY336" fmla="*/ 2689359 h 5941139"/>
              <a:gd name="connsiteX337" fmla="*/ 638592 w 9117690"/>
              <a:gd name="connsiteY337" fmla="*/ 2689360 h 5941139"/>
              <a:gd name="connsiteX338" fmla="*/ 767619 w 9117690"/>
              <a:gd name="connsiteY338" fmla="*/ 2560333 h 5941139"/>
              <a:gd name="connsiteX339" fmla="*/ 767619 w 9117690"/>
              <a:gd name="connsiteY339" fmla="*/ 2474994 h 5941139"/>
              <a:gd name="connsiteX340" fmla="*/ 777383 w 9117690"/>
              <a:gd name="connsiteY340" fmla="*/ 2426633 h 5941139"/>
              <a:gd name="connsiteX341" fmla="*/ 896270 w 9117690"/>
              <a:gd name="connsiteY341" fmla="*/ 2347829 h 5941139"/>
              <a:gd name="connsiteX342" fmla="*/ 1015158 w 9117690"/>
              <a:gd name="connsiteY342" fmla="*/ 2426633 h 5941139"/>
              <a:gd name="connsiteX343" fmla="*/ 1025296 w 9117690"/>
              <a:gd name="connsiteY343" fmla="*/ 2476852 h 5941139"/>
              <a:gd name="connsiteX344" fmla="*/ 1025297 w 9117690"/>
              <a:gd name="connsiteY344" fmla="*/ 2460329 h 5941139"/>
              <a:gd name="connsiteX345" fmla="*/ 1154325 w 9117690"/>
              <a:gd name="connsiteY345" fmla="*/ 2589356 h 5941139"/>
              <a:gd name="connsiteX346" fmla="*/ 1154325 w 9117690"/>
              <a:gd name="connsiteY346" fmla="*/ 2589357 h 5941139"/>
              <a:gd name="connsiteX347" fmla="*/ 1283351 w 9117690"/>
              <a:gd name="connsiteY347" fmla="*/ 2460330 h 5941139"/>
              <a:gd name="connsiteX348" fmla="*/ 1283351 w 9117690"/>
              <a:gd name="connsiteY348" fmla="*/ 2199633 h 5941139"/>
              <a:gd name="connsiteX349" fmla="*/ 1284065 w 9117690"/>
              <a:gd name="connsiteY349" fmla="*/ 2196100 h 5941139"/>
              <a:gd name="connsiteX350" fmla="*/ 1402953 w 9117690"/>
              <a:gd name="connsiteY350" fmla="*/ 2117296 h 5941139"/>
              <a:gd name="connsiteX351" fmla="*/ 1521839 w 9117690"/>
              <a:gd name="connsiteY351" fmla="*/ 2196100 h 5941139"/>
              <a:gd name="connsiteX352" fmla="*/ 1522552 w 9117690"/>
              <a:gd name="connsiteY352" fmla="*/ 2199631 h 5941139"/>
              <a:gd name="connsiteX353" fmla="*/ 1522552 w 9117690"/>
              <a:gd name="connsiteY353" fmla="*/ 2372521 h 5941139"/>
              <a:gd name="connsiteX354" fmla="*/ 1651578 w 9117690"/>
              <a:gd name="connsiteY354" fmla="*/ 2501548 h 5941139"/>
              <a:gd name="connsiteX355" fmla="*/ 1651577 w 9117690"/>
              <a:gd name="connsiteY355" fmla="*/ 2501549 h 5941139"/>
              <a:gd name="connsiteX356" fmla="*/ 1780604 w 9117690"/>
              <a:gd name="connsiteY356" fmla="*/ 2372522 h 5941139"/>
              <a:gd name="connsiteX357" fmla="*/ 1780604 w 9117690"/>
              <a:gd name="connsiteY357" fmla="*/ 2041720 h 5941139"/>
              <a:gd name="connsiteX358" fmla="*/ 1790368 w 9117690"/>
              <a:gd name="connsiteY358" fmla="*/ 1993360 h 5941139"/>
              <a:gd name="connsiteX359" fmla="*/ 1909255 w 9117690"/>
              <a:gd name="connsiteY359" fmla="*/ 1914556 h 5941139"/>
              <a:gd name="connsiteX360" fmla="*/ 2028143 w 9117690"/>
              <a:gd name="connsiteY360" fmla="*/ 1993360 h 5941139"/>
              <a:gd name="connsiteX361" fmla="*/ 2038281 w 9117690"/>
              <a:gd name="connsiteY361" fmla="*/ 2043579 h 5941139"/>
              <a:gd name="connsiteX362" fmla="*/ 2038282 w 9117690"/>
              <a:gd name="connsiteY362" fmla="*/ 2721354 h 5941139"/>
              <a:gd name="connsiteX363" fmla="*/ 2038281 w 9117690"/>
              <a:gd name="connsiteY363" fmla="*/ 4764927 h 5941139"/>
              <a:gd name="connsiteX364" fmla="*/ 2028143 w 9117690"/>
              <a:gd name="connsiteY364" fmla="*/ 4714708 h 5941139"/>
              <a:gd name="connsiteX365" fmla="*/ 1909255 w 9117690"/>
              <a:gd name="connsiteY365" fmla="*/ 4635904 h 5941139"/>
              <a:gd name="connsiteX366" fmla="*/ 1790368 w 9117690"/>
              <a:gd name="connsiteY366" fmla="*/ 4714708 h 5941139"/>
              <a:gd name="connsiteX367" fmla="*/ 1780604 w 9117690"/>
              <a:gd name="connsiteY367" fmla="*/ 4763068 h 5941139"/>
              <a:gd name="connsiteX368" fmla="*/ 1780604 w 9117690"/>
              <a:gd name="connsiteY368" fmla="*/ 5093870 h 5941139"/>
              <a:gd name="connsiteX369" fmla="*/ 1651577 w 9117690"/>
              <a:gd name="connsiteY369" fmla="*/ 5222897 h 5941139"/>
              <a:gd name="connsiteX370" fmla="*/ 1651578 w 9117690"/>
              <a:gd name="connsiteY370" fmla="*/ 5222896 h 5941139"/>
              <a:gd name="connsiteX371" fmla="*/ 1522552 w 9117690"/>
              <a:gd name="connsiteY371" fmla="*/ 5093869 h 5941139"/>
              <a:gd name="connsiteX372" fmla="*/ 1522552 w 9117690"/>
              <a:gd name="connsiteY372" fmla="*/ 4920979 h 5941139"/>
              <a:gd name="connsiteX373" fmla="*/ 1521839 w 9117690"/>
              <a:gd name="connsiteY373" fmla="*/ 4917448 h 5941139"/>
              <a:gd name="connsiteX374" fmla="*/ 1402953 w 9117690"/>
              <a:gd name="connsiteY374" fmla="*/ 4838644 h 5941139"/>
              <a:gd name="connsiteX375" fmla="*/ 1284065 w 9117690"/>
              <a:gd name="connsiteY375" fmla="*/ 4917448 h 5941139"/>
              <a:gd name="connsiteX376" fmla="*/ 1283351 w 9117690"/>
              <a:gd name="connsiteY376" fmla="*/ 4920981 h 5941139"/>
              <a:gd name="connsiteX377" fmla="*/ 1283351 w 9117690"/>
              <a:gd name="connsiteY377" fmla="*/ 5181678 h 5941139"/>
              <a:gd name="connsiteX378" fmla="*/ 1154325 w 9117690"/>
              <a:gd name="connsiteY378" fmla="*/ 5310705 h 5941139"/>
              <a:gd name="connsiteX379" fmla="*/ 1154325 w 9117690"/>
              <a:gd name="connsiteY379" fmla="*/ 5310704 h 5941139"/>
              <a:gd name="connsiteX380" fmla="*/ 1025297 w 9117690"/>
              <a:gd name="connsiteY380" fmla="*/ 5181677 h 5941139"/>
              <a:gd name="connsiteX381" fmla="*/ 1025297 w 9117690"/>
              <a:gd name="connsiteY381" fmla="*/ 2721354 h 5941139"/>
              <a:gd name="connsiteX382" fmla="*/ 1025296 w 9117690"/>
              <a:gd name="connsiteY382" fmla="*/ 5198200 h 5941139"/>
              <a:gd name="connsiteX383" fmla="*/ 1015158 w 9117690"/>
              <a:gd name="connsiteY383" fmla="*/ 5147981 h 5941139"/>
              <a:gd name="connsiteX384" fmla="*/ 896270 w 9117690"/>
              <a:gd name="connsiteY384" fmla="*/ 5069177 h 5941139"/>
              <a:gd name="connsiteX385" fmla="*/ 777383 w 9117690"/>
              <a:gd name="connsiteY385" fmla="*/ 5147981 h 5941139"/>
              <a:gd name="connsiteX386" fmla="*/ 767619 w 9117690"/>
              <a:gd name="connsiteY386" fmla="*/ 5196342 h 5941139"/>
              <a:gd name="connsiteX387" fmla="*/ 767619 w 9117690"/>
              <a:gd name="connsiteY387" fmla="*/ 5281681 h 5941139"/>
              <a:gd name="connsiteX388" fmla="*/ 638592 w 9117690"/>
              <a:gd name="connsiteY388" fmla="*/ 5410708 h 5941139"/>
              <a:gd name="connsiteX389" fmla="*/ 638593 w 9117690"/>
              <a:gd name="connsiteY389" fmla="*/ 5410707 h 5941139"/>
              <a:gd name="connsiteX390" fmla="*/ 509566 w 9117690"/>
              <a:gd name="connsiteY390" fmla="*/ 5281680 h 5941139"/>
              <a:gd name="connsiteX391" fmla="*/ 509566 w 9117690"/>
              <a:gd name="connsiteY391" fmla="*/ 2721354 h 5941139"/>
              <a:gd name="connsiteX392" fmla="*/ 509565 w 9117690"/>
              <a:gd name="connsiteY392" fmla="*/ 4687660 h 5941139"/>
              <a:gd name="connsiteX393" fmla="*/ 499427 w 9117690"/>
              <a:gd name="connsiteY393" fmla="*/ 4637441 h 5941139"/>
              <a:gd name="connsiteX394" fmla="*/ 380539 w 9117690"/>
              <a:gd name="connsiteY394" fmla="*/ 4558637 h 5941139"/>
              <a:gd name="connsiteX395" fmla="*/ 261652 w 9117690"/>
              <a:gd name="connsiteY395" fmla="*/ 4637441 h 5941139"/>
              <a:gd name="connsiteX396" fmla="*/ 258054 w 9117690"/>
              <a:gd name="connsiteY396" fmla="*/ 4655260 h 5941139"/>
              <a:gd name="connsiteX397" fmla="*/ 258054 w 9117690"/>
              <a:gd name="connsiteY397" fmla="*/ 4744178 h 5941139"/>
              <a:gd name="connsiteX398" fmla="*/ 129027 w 9117690"/>
              <a:gd name="connsiteY398" fmla="*/ 4873205 h 5941139"/>
              <a:gd name="connsiteX399" fmla="*/ 129028 w 9117690"/>
              <a:gd name="connsiteY399" fmla="*/ 4873204 h 5941139"/>
              <a:gd name="connsiteX400" fmla="*/ 1 w 9117690"/>
              <a:gd name="connsiteY400" fmla="*/ 4744177 h 5941139"/>
              <a:gd name="connsiteX401" fmla="*/ 1 w 9117690"/>
              <a:gd name="connsiteY401" fmla="*/ 2721354 h 5941139"/>
              <a:gd name="connsiteX402" fmla="*/ 0 w 9117690"/>
              <a:gd name="connsiteY402" fmla="*/ 2721354 h 5941139"/>
              <a:gd name="connsiteX403" fmla="*/ 0 w 9117690"/>
              <a:gd name="connsiteY403" fmla="*/ 6 h 5941139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0 h 5941133"/>
              <a:gd name="connsiteX54" fmla="*/ 4563130 w 9117690"/>
              <a:gd name="connsiteY54" fmla="*/ 964211 h 5941133"/>
              <a:gd name="connsiteX55" fmla="*/ 4692157 w 9117690"/>
              <a:gd name="connsiteY55" fmla="*/ 835184 h 5941133"/>
              <a:gd name="connsiteX56" fmla="*/ 4811044 w 9117690"/>
              <a:gd name="connsiteY56" fmla="*/ 913988 h 5941133"/>
              <a:gd name="connsiteX57" fmla="*/ 4819433 w 9117690"/>
              <a:gd name="connsiteY57" fmla="*/ 955537 h 5941133"/>
              <a:gd name="connsiteX58" fmla="*/ 4819433 w 9117690"/>
              <a:gd name="connsiteY58" fmla="*/ 1331913 h 5941133"/>
              <a:gd name="connsiteX59" fmla="*/ 4898236 w 9117690"/>
              <a:gd name="connsiteY59" fmla="*/ 1450801 h 5941133"/>
              <a:gd name="connsiteX60" fmla="*/ 4946306 w 9117690"/>
              <a:gd name="connsiteY60" fmla="*/ 1460505 h 5941133"/>
              <a:gd name="connsiteX61" fmla="*/ 4946306 w 9117690"/>
              <a:gd name="connsiteY61" fmla="*/ 1461243 h 5941133"/>
              <a:gd name="connsiteX62" fmla="*/ 4969786 w 9117690"/>
              <a:gd name="connsiteY62" fmla="*/ 1463610 h 5941133"/>
              <a:gd name="connsiteX63" fmla="*/ 5069515 w 9117690"/>
              <a:gd name="connsiteY63" fmla="*/ 1549559 h 5941133"/>
              <a:gd name="connsiteX64" fmla="*/ 5071719 w 9117690"/>
              <a:gd name="connsiteY64" fmla="*/ 1562049 h 5941133"/>
              <a:gd name="connsiteX65" fmla="*/ 5071719 w 9117690"/>
              <a:gd name="connsiteY65" fmla="*/ 1927303 h 5941133"/>
              <a:gd name="connsiteX66" fmla="*/ 5200746 w 9117690"/>
              <a:gd name="connsiteY66" fmla="*/ 2056330 h 5941133"/>
              <a:gd name="connsiteX67" fmla="*/ 5200745 w 9117690"/>
              <a:gd name="connsiteY67" fmla="*/ 2056331 h 5941133"/>
              <a:gd name="connsiteX68" fmla="*/ 5329772 w 9117690"/>
              <a:gd name="connsiteY68" fmla="*/ 1927304 h 5941133"/>
              <a:gd name="connsiteX69" fmla="*/ 5329772 w 9117690"/>
              <a:gd name="connsiteY69" fmla="*/ 1793396 h 5941133"/>
              <a:gd name="connsiteX70" fmla="*/ 5331976 w 9117690"/>
              <a:gd name="connsiteY70" fmla="*/ 1780906 h 5941133"/>
              <a:gd name="connsiteX71" fmla="*/ 5431705 w 9117690"/>
              <a:gd name="connsiteY71" fmla="*/ 1694957 h 5941133"/>
              <a:gd name="connsiteX72" fmla="*/ 5455185 w 9117690"/>
              <a:gd name="connsiteY72" fmla="*/ 1692590 h 5941133"/>
              <a:gd name="connsiteX73" fmla="*/ 5455185 w 9117690"/>
              <a:gd name="connsiteY73" fmla="*/ 1691852 h 5941133"/>
              <a:gd name="connsiteX74" fmla="*/ 5503255 w 9117690"/>
              <a:gd name="connsiteY74" fmla="*/ 1682148 h 5941133"/>
              <a:gd name="connsiteX75" fmla="*/ 5582058 w 9117690"/>
              <a:gd name="connsiteY75" fmla="*/ 1563260 h 5941133"/>
              <a:gd name="connsiteX76" fmla="*/ 5582058 w 9117690"/>
              <a:gd name="connsiteY76" fmla="*/ 1409856 h 5941133"/>
              <a:gd name="connsiteX77" fmla="*/ 5584247 w 9117690"/>
              <a:gd name="connsiteY77" fmla="*/ 1399012 h 5941133"/>
              <a:gd name="connsiteX78" fmla="*/ 5703135 w 9117690"/>
              <a:gd name="connsiteY78" fmla="*/ 1320208 h 5941133"/>
              <a:gd name="connsiteX79" fmla="*/ 5822022 w 9117690"/>
              <a:gd name="connsiteY79" fmla="*/ 1399012 h 5941133"/>
              <a:gd name="connsiteX80" fmla="*/ 5830411 w 9117690"/>
              <a:gd name="connsiteY80" fmla="*/ 1440562 h 5941133"/>
              <a:gd name="connsiteX81" fmla="*/ 5830411 w 9117690"/>
              <a:gd name="connsiteY81" fmla="*/ 1554546 h 5941133"/>
              <a:gd name="connsiteX82" fmla="*/ 5909214 w 9117690"/>
              <a:gd name="connsiteY82" fmla="*/ 1673434 h 5941133"/>
              <a:gd name="connsiteX83" fmla="*/ 5957284 w 9117690"/>
              <a:gd name="connsiteY83" fmla="*/ 1683138 h 5941133"/>
              <a:gd name="connsiteX84" fmla="*/ 5957284 w 9117690"/>
              <a:gd name="connsiteY84" fmla="*/ 1683876 h 5941133"/>
              <a:gd name="connsiteX85" fmla="*/ 5980764 w 9117690"/>
              <a:gd name="connsiteY85" fmla="*/ 1686243 h 5941133"/>
              <a:gd name="connsiteX86" fmla="*/ 6057828 w 9117690"/>
              <a:gd name="connsiteY86" fmla="*/ 1732687 h 5941133"/>
              <a:gd name="connsiteX87" fmla="*/ 6076498 w 9117690"/>
              <a:gd name="connsiteY87" fmla="*/ 1765229 h 5941133"/>
              <a:gd name="connsiteX88" fmla="*/ 6076498 w 9117690"/>
              <a:gd name="connsiteY88" fmla="*/ 1811967 h 5941133"/>
              <a:gd name="connsiteX89" fmla="*/ 6205525 w 9117690"/>
              <a:gd name="connsiteY89" fmla="*/ 1940994 h 5941133"/>
              <a:gd name="connsiteX90" fmla="*/ 6205524 w 9117690"/>
              <a:gd name="connsiteY90" fmla="*/ 1940995 h 5941133"/>
              <a:gd name="connsiteX91" fmla="*/ 6334551 w 9117690"/>
              <a:gd name="connsiteY91" fmla="*/ 1811968 h 5941133"/>
              <a:gd name="connsiteX92" fmla="*/ 6334551 w 9117690"/>
              <a:gd name="connsiteY92" fmla="*/ 1503022 h 5941133"/>
              <a:gd name="connsiteX93" fmla="*/ 6338149 w 9117690"/>
              <a:gd name="connsiteY93" fmla="*/ 1485203 h 5941133"/>
              <a:gd name="connsiteX94" fmla="*/ 6457036 w 9117690"/>
              <a:gd name="connsiteY94" fmla="*/ 1406399 h 5941133"/>
              <a:gd name="connsiteX95" fmla="*/ 6575924 w 9117690"/>
              <a:gd name="connsiteY95" fmla="*/ 1485203 h 5941133"/>
              <a:gd name="connsiteX96" fmla="*/ 6586062 w 9117690"/>
              <a:gd name="connsiteY96" fmla="*/ 1535422 h 5941133"/>
              <a:gd name="connsiteX97" fmla="*/ 6586063 w 9117690"/>
              <a:gd name="connsiteY97" fmla="*/ 0 h 5941133"/>
              <a:gd name="connsiteX98" fmla="*/ 6586063 w 9117690"/>
              <a:gd name="connsiteY98" fmla="*/ 2432384 h 5941133"/>
              <a:gd name="connsiteX99" fmla="*/ 6715090 w 9117690"/>
              <a:gd name="connsiteY99" fmla="*/ 2561411 h 5941133"/>
              <a:gd name="connsiteX100" fmla="*/ 6715089 w 9117690"/>
              <a:gd name="connsiteY100" fmla="*/ 2561412 h 5941133"/>
              <a:gd name="connsiteX101" fmla="*/ 6844116 w 9117690"/>
              <a:gd name="connsiteY101" fmla="*/ 2432385 h 5941133"/>
              <a:gd name="connsiteX102" fmla="*/ 6844116 w 9117690"/>
              <a:gd name="connsiteY102" fmla="*/ 1845983 h 5941133"/>
              <a:gd name="connsiteX103" fmla="*/ 6853880 w 9117690"/>
              <a:gd name="connsiteY103" fmla="*/ 1797623 h 5941133"/>
              <a:gd name="connsiteX104" fmla="*/ 6972767 w 9117690"/>
              <a:gd name="connsiteY104" fmla="*/ 1718819 h 5941133"/>
              <a:gd name="connsiteX105" fmla="*/ 7091655 w 9117690"/>
              <a:gd name="connsiteY105" fmla="*/ 1797623 h 5941133"/>
              <a:gd name="connsiteX106" fmla="*/ 7101793 w 9117690"/>
              <a:gd name="connsiteY106" fmla="*/ 1847842 h 5941133"/>
              <a:gd name="connsiteX107" fmla="*/ 7101794 w 9117690"/>
              <a:gd name="connsiteY107" fmla="*/ 0 h 5941133"/>
              <a:gd name="connsiteX108" fmla="*/ 7101794 w 9117690"/>
              <a:gd name="connsiteY108" fmla="*/ 1831319 h 5941133"/>
              <a:gd name="connsiteX109" fmla="*/ 7230821 w 9117690"/>
              <a:gd name="connsiteY109" fmla="*/ 1960346 h 5941133"/>
              <a:gd name="connsiteX110" fmla="*/ 7230820 w 9117690"/>
              <a:gd name="connsiteY110" fmla="*/ 1960347 h 5941133"/>
              <a:gd name="connsiteX111" fmla="*/ 7359847 w 9117690"/>
              <a:gd name="connsiteY111" fmla="*/ 1831320 h 5941133"/>
              <a:gd name="connsiteX112" fmla="*/ 7359847 w 9117690"/>
              <a:gd name="connsiteY112" fmla="*/ 1726679 h 5941133"/>
              <a:gd name="connsiteX113" fmla="*/ 7360099 w 9117690"/>
              <a:gd name="connsiteY113" fmla="*/ 1725250 h 5941133"/>
              <a:gd name="connsiteX114" fmla="*/ 7459828 w 9117690"/>
              <a:gd name="connsiteY114" fmla="*/ 1639301 h 5941133"/>
              <a:gd name="connsiteX115" fmla="*/ 7483308 w 9117690"/>
              <a:gd name="connsiteY115" fmla="*/ 1636934 h 5941133"/>
              <a:gd name="connsiteX116" fmla="*/ 7483308 w 9117690"/>
              <a:gd name="connsiteY116" fmla="*/ 1636196 h 5941133"/>
              <a:gd name="connsiteX117" fmla="*/ 7531378 w 9117690"/>
              <a:gd name="connsiteY117" fmla="*/ 1626492 h 5941133"/>
              <a:gd name="connsiteX118" fmla="*/ 7610181 w 9117690"/>
              <a:gd name="connsiteY118" fmla="*/ 1507604 h 5941133"/>
              <a:gd name="connsiteX119" fmla="*/ 7610181 w 9117690"/>
              <a:gd name="connsiteY119" fmla="*/ 1266735 h 5941133"/>
              <a:gd name="connsiteX120" fmla="*/ 7612370 w 9117690"/>
              <a:gd name="connsiteY120" fmla="*/ 1255890 h 5941133"/>
              <a:gd name="connsiteX121" fmla="*/ 7731258 w 9117690"/>
              <a:gd name="connsiteY121" fmla="*/ 1177086 h 5941133"/>
              <a:gd name="connsiteX122" fmla="*/ 7850145 w 9117690"/>
              <a:gd name="connsiteY122" fmla="*/ 1255890 h 5941133"/>
              <a:gd name="connsiteX123" fmla="*/ 7858534 w 9117690"/>
              <a:gd name="connsiteY123" fmla="*/ 1297440 h 5941133"/>
              <a:gd name="connsiteX124" fmla="*/ 7858534 w 9117690"/>
              <a:gd name="connsiteY124" fmla="*/ 1387570 h 5941133"/>
              <a:gd name="connsiteX125" fmla="*/ 7937337 w 9117690"/>
              <a:gd name="connsiteY125" fmla="*/ 1506458 h 5941133"/>
              <a:gd name="connsiteX126" fmla="*/ 7985407 w 9117690"/>
              <a:gd name="connsiteY126" fmla="*/ 1516162 h 5941133"/>
              <a:gd name="connsiteX127" fmla="*/ 7985407 w 9117690"/>
              <a:gd name="connsiteY127" fmla="*/ 1516900 h 5941133"/>
              <a:gd name="connsiteX128" fmla="*/ 8008887 w 9117690"/>
              <a:gd name="connsiteY128" fmla="*/ 1519267 h 5941133"/>
              <a:gd name="connsiteX129" fmla="*/ 8108616 w 9117690"/>
              <a:gd name="connsiteY129" fmla="*/ 1605216 h 5941133"/>
              <a:gd name="connsiteX130" fmla="*/ 8110619 w 9117690"/>
              <a:gd name="connsiteY130" fmla="*/ 1616566 h 5941133"/>
              <a:gd name="connsiteX131" fmla="*/ 8110619 w 9117690"/>
              <a:gd name="connsiteY131" fmla="*/ 1896586 h 5941133"/>
              <a:gd name="connsiteX132" fmla="*/ 8239646 w 9117690"/>
              <a:gd name="connsiteY132" fmla="*/ 2025613 h 5941133"/>
              <a:gd name="connsiteX133" fmla="*/ 8239645 w 9117690"/>
              <a:gd name="connsiteY133" fmla="*/ 2025614 h 5941133"/>
              <a:gd name="connsiteX134" fmla="*/ 8368672 w 9117690"/>
              <a:gd name="connsiteY134" fmla="*/ 1896587 h 5941133"/>
              <a:gd name="connsiteX135" fmla="*/ 8368672 w 9117690"/>
              <a:gd name="connsiteY135" fmla="*/ 1628262 h 5941133"/>
              <a:gd name="connsiteX136" fmla="*/ 8368923 w 9117690"/>
              <a:gd name="connsiteY136" fmla="*/ 1626839 h 5941133"/>
              <a:gd name="connsiteX137" fmla="*/ 8468652 w 9117690"/>
              <a:gd name="connsiteY137" fmla="*/ 1540890 h 5941133"/>
              <a:gd name="connsiteX138" fmla="*/ 8492132 w 9117690"/>
              <a:gd name="connsiteY138" fmla="*/ 1538523 h 5941133"/>
              <a:gd name="connsiteX139" fmla="*/ 8492132 w 9117690"/>
              <a:gd name="connsiteY139" fmla="*/ 1537785 h 5941133"/>
              <a:gd name="connsiteX140" fmla="*/ 8540202 w 9117690"/>
              <a:gd name="connsiteY140" fmla="*/ 1528081 h 5941133"/>
              <a:gd name="connsiteX141" fmla="*/ 8619005 w 9117690"/>
              <a:gd name="connsiteY141" fmla="*/ 1409193 h 5941133"/>
              <a:gd name="connsiteX142" fmla="*/ 8619005 w 9117690"/>
              <a:gd name="connsiteY142" fmla="*/ 849400 h 5941133"/>
              <a:gd name="connsiteX143" fmla="*/ 8619025 w 9117690"/>
              <a:gd name="connsiteY143" fmla="*/ 849287 h 5941133"/>
              <a:gd name="connsiteX144" fmla="*/ 8718754 w 9117690"/>
              <a:gd name="connsiteY144" fmla="*/ 763338 h 5941133"/>
              <a:gd name="connsiteX145" fmla="*/ 8742234 w 9117690"/>
              <a:gd name="connsiteY145" fmla="*/ 760971 h 5941133"/>
              <a:gd name="connsiteX146" fmla="*/ 8742234 w 9117690"/>
              <a:gd name="connsiteY146" fmla="*/ 760233 h 5941133"/>
              <a:gd name="connsiteX147" fmla="*/ 8790304 w 9117690"/>
              <a:gd name="connsiteY147" fmla="*/ 750529 h 5941133"/>
              <a:gd name="connsiteX148" fmla="*/ 8869107 w 9117690"/>
              <a:gd name="connsiteY148" fmla="*/ 631641 h 5941133"/>
              <a:gd name="connsiteX149" fmla="*/ 8869107 w 9117690"/>
              <a:gd name="connsiteY149" fmla="*/ 568327 h 5941133"/>
              <a:gd name="connsiteX150" fmla="*/ 8890272 w 9117690"/>
              <a:gd name="connsiteY150" fmla="*/ 531436 h 5941133"/>
              <a:gd name="connsiteX151" fmla="*/ 8967336 w 9117690"/>
              <a:gd name="connsiteY151" fmla="*/ 484992 h 5941133"/>
              <a:gd name="connsiteX152" fmla="*/ 8990816 w 9117690"/>
              <a:gd name="connsiteY152" fmla="*/ 482625 h 5941133"/>
              <a:gd name="connsiteX153" fmla="*/ 8990816 w 9117690"/>
              <a:gd name="connsiteY153" fmla="*/ 481887 h 5941133"/>
              <a:gd name="connsiteX154" fmla="*/ 9038886 w 9117690"/>
              <a:gd name="connsiteY154" fmla="*/ 472183 h 5941133"/>
              <a:gd name="connsiteX155" fmla="*/ 9117689 w 9117690"/>
              <a:gd name="connsiteY155" fmla="*/ 353297 h 5941133"/>
              <a:gd name="connsiteX156" fmla="*/ 9117689 w 9117690"/>
              <a:gd name="connsiteY156" fmla="*/ 556639 h 5941133"/>
              <a:gd name="connsiteX157" fmla="*/ 9117690 w 9117690"/>
              <a:gd name="connsiteY157" fmla="*/ 556644 h 5941133"/>
              <a:gd name="connsiteX158" fmla="*/ 9117689 w 9117690"/>
              <a:gd name="connsiteY158" fmla="*/ 3074645 h 5941133"/>
              <a:gd name="connsiteX159" fmla="*/ 9038886 w 9117690"/>
              <a:gd name="connsiteY159" fmla="*/ 3193531 h 5941133"/>
              <a:gd name="connsiteX160" fmla="*/ 8990816 w 9117690"/>
              <a:gd name="connsiteY160" fmla="*/ 3203235 h 5941133"/>
              <a:gd name="connsiteX161" fmla="*/ 8990816 w 9117690"/>
              <a:gd name="connsiteY161" fmla="*/ 3203973 h 5941133"/>
              <a:gd name="connsiteX162" fmla="*/ 8967336 w 9117690"/>
              <a:gd name="connsiteY162" fmla="*/ 3206340 h 5941133"/>
              <a:gd name="connsiteX163" fmla="*/ 8890272 w 9117690"/>
              <a:gd name="connsiteY163" fmla="*/ 3252784 h 5941133"/>
              <a:gd name="connsiteX164" fmla="*/ 8869107 w 9117690"/>
              <a:gd name="connsiteY164" fmla="*/ 3289675 h 5941133"/>
              <a:gd name="connsiteX165" fmla="*/ 8869107 w 9117690"/>
              <a:gd name="connsiteY165" fmla="*/ 3352989 h 5941133"/>
              <a:gd name="connsiteX166" fmla="*/ 8790304 w 9117690"/>
              <a:gd name="connsiteY166" fmla="*/ 3471877 h 5941133"/>
              <a:gd name="connsiteX167" fmla="*/ 8742234 w 9117690"/>
              <a:gd name="connsiteY167" fmla="*/ 3481581 h 5941133"/>
              <a:gd name="connsiteX168" fmla="*/ 8742234 w 9117690"/>
              <a:gd name="connsiteY168" fmla="*/ 3482319 h 5941133"/>
              <a:gd name="connsiteX169" fmla="*/ 8718754 w 9117690"/>
              <a:gd name="connsiteY169" fmla="*/ 3484686 h 5941133"/>
              <a:gd name="connsiteX170" fmla="*/ 8619025 w 9117690"/>
              <a:gd name="connsiteY170" fmla="*/ 3570635 h 5941133"/>
              <a:gd name="connsiteX171" fmla="*/ 8619005 w 9117690"/>
              <a:gd name="connsiteY171" fmla="*/ 3570748 h 5941133"/>
              <a:gd name="connsiteX172" fmla="*/ 8619005 w 9117690"/>
              <a:gd name="connsiteY172" fmla="*/ 4130541 h 5941133"/>
              <a:gd name="connsiteX173" fmla="*/ 8540202 w 9117690"/>
              <a:gd name="connsiteY173" fmla="*/ 4249429 h 5941133"/>
              <a:gd name="connsiteX174" fmla="*/ 8492132 w 9117690"/>
              <a:gd name="connsiteY174" fmla="*/ 4259133 h 5941133"/>
              <a:gd name="connsiteX175" fmla="*/ 8492132 w 9117690"/>
              <a:gd name="connsiteY175" fmla="*/ 4259871 h 5941133"/>
              <a:gd name="connsiteX176" fmla="*/ 8468652 w 9117690"/>
              <a:gd name="connsiteY176" fmla="*/ 4262238 h 5941133"/>
              <a:gd name="connsiteX177" fmla="*/ 8368923 w 9117690"/>
              <a:gd name="connsiteY177" fmla="*/ 4348187 h 5941133"/>
              <a:gd name="connsiteX178" fmla="*/ 8368672 w 9117690"/>
              <a:gd name="connsiteY178" fmla="*/ 4349610 h 5941133"/>
              <a:gd name="connsiteX179" fmla="*/ 8368672 w 9117690"/>
              <a:gd name="connsiteY179" fmla="*/ 4617935 h 5941133"/>
              <a:gd name="connsiteX180" fmla="*/ 8239645 w 9117690"/>
              <a:gd name="connsiteY180" fmla="*/ 4746962 h 5941133"/>
              <a:gd name="connsiteX181" fmla="*/ 8239646 w 9117690"/>
              <a:gd name="connsiteY181" fmla="*/ 4746961 h 5941133"/>
              <a:gd name="connsiteX182" fmla="*/ 8110619 w 9117690"/>
              <a:gd name="connsiteY182" fmla="*/ 4617934 h 5941133"/>
              <a:gd name="connsiteX183" fmla="*/ 8110619 w 9117690"/>
              <a:gd name="connsiteY183" fmla="*/ 4337914 h 5941133"/>
              <a:gd name="connsiteX184" fmla="*/ 8108616 w 9117690"/>
              <a:gd name="connsiteY184" fmla="*/ 4326564 h 5941133"/>
              <a:gd name="connsiteX185" fmla="*/ 8008887 w 9117690"/>
              <a:gd name="connsiteY185" fmla="*/ 4240615 h 5941133"/>
              <a:gd name="connsiteX186" fmla="*/ 7985407 w 9117690"/>
              <a:gd name="connsiteY186" fmla="*/ 4238248 h 5941133"/>
              <a:gd name="connsiteX187" fmla="*/ 7985407 w 9117690"/>
              <a:gd name="connsiteY187" fmla="*/ 4237510 h 5941133"/>
              <a:gd name="connsiteX188" fmla="*/ 7937337 w 9117690"/>
              <a:gd name="connsiteY188" fmla="*/ 4227806 h 5941133"/>
              <a:gd name="connsiteX189" fmla="*/ 7858534 w 9117690"/>
              <a:gd name="connsiteY189" fmla="*/ 4108918 h 5941133"/>
              <a:gd name="connsiteX190" fmla="*/ 7858534 w 9117690"/>
              <a:gd name="connsiteY190" fmla="*/ 4018788 h 5941133"/>
              <a:gd name="connsiteX191" fmla="*/ 7850145 w 9117690"/>
              <a:gd name="connsiteY191" fmla="*/ 3977238 h 5941133"/>
              <a:gd name="connsiteX192" fmla="*/ 7731258 w 9117690"/>
              <a:gd name="connsiteY192" fmla="*/ 3898434 h 5941133"/>
              <a:gd name="connsiteX193" fmla="*/ 7612370 w 9117690"/>
              <a:gd name="connsiteY193" fmla="*/ 3977238 h 5941133"/>
              <a:gd name="connsiteX194" fmla="*/ 7610181 w 9117690"/>
              <a:gd name="connsiteY194" fmla="*/ 3988083 h 5941133"/>
              <a:gd name="connsiteX195" fmla="*/ 7610181 w 9117690"/>
              <a:gd name="connsiteY195" fmla="*/ 4228952 h 5941133"/>
              <a:gd name="connsiteX196" fmla="*/ 7531378 w 9117690"/>
              <a:gd name="connsiteY196" fmla="*/ 4347840 h 5941133"/>
              <a:gd name="connsiteX197" fmla="*/ 7483308 w 9117690"/>
              <a:gd name="connsiteY197" fmla="*/ 4357544 h 5941133"/>
              <a:gd name="connsiteX198" fmla="*/ 7483308 w 9117690"/>
              <a:gd name="connsiteY198" fmla="*/ 4358282 h 5941133"/>
              <a:gd name="connsiteX199" fmla="*/ 7459828 w 9117690"/>
              <a:gd name="connsiteY199" fmla="*/ 4360649 h 5941133"/>
              <a:gd name="connsiteX200" fmla="*/ 7360099 w 9117690"/>
              <a:gd name="connsiteY200" fmla="*/ 4446598 h 5941133"/>
              <a:gd name="connsiteX201" fmla="*/ 7359847 w 9117690"/>
              <a:gd name="connsiteY201" fmla="*/ 4448027 h 5941133"/>
              <a:gd name="connsiteX202" fmla="*/ 7359847 w 9117690"/>
              <a:gd name="connsiteY202" fmla="*/ 4552668 h 5941133"/>
              <a:gd name="connsiteX203" fmla="*/ 7230820 w 9117690"/>
              <a:gd name="connsiteY203" fmla="*/ 4681695 h 5941133"/>
              <a:gd name="connsiteX204" fmla="*/ 7230821 w 9117690"/>
              <a:gd name="connsiteY204" fmla="*/ 4681694 h 5941133"/>
              <a:gd name="connsiteX205" fmla="*/ 7101794 w 9117690"/>
              <a:gd name="connsiteY205" fmla="*/ 4552667 h 5941133"/>
              <a:gd name="connsiteX206" fmla="*/ 7101794 w 9117690"/>
              <a:gd name="connsiteY206" fmla="*/ 2721348 h 5941133"/>
              <a:gd name="connsiteX207" fmla="*/ 7101793 w 9117690"/>
              <a:gd name="connsiteY207" fmla="*/ 4569190 h 5941133"/>
              <a:gd name="connsiteX208" fmla="*/ 7091655 w 9117690"/>
              <a:gd name="connsiteY208" fmla="*/ 4518971 h 5941133"/>
              <a:gd name="connsiteX209" fmla="*/ 6972767 w 9117690"/>
              <a:gd name="connsiteY209" fmla="*/ 4440167 h 5941133"/>
              <a:gd name="connsiteX210" fmla="*/ 6853880 w 9117690"/>
              <a:gd name="connsiteY210" fmla="*/ 4518971 h 5941133"/>
              <a:gd name="connsiteX211" fmla="*/ 6844116 w 9117690"/>
              <a:gd name="connsiteY211" fmla="*/ 4567331 h 5941133"/>
              <a:gd name="connsiteX212" fmla="*/ 6844116 w 9117690"/>
              <a:gd name="connsiteY212" fmla="*/ 5153733 h 5941133"/>
              <a:gd name="connsiteX213" fmla="*/ 6715089 w 9117690"/>
              <a:gd name="connsiteY213" fmla="*/ 5282760 h 5941133"/>
              <a:gd name="connsiteX214" fmla="*/ 6715090 w 9117690"/>
              <a:gd name="connsiteY214" fmla="*/ 5282759 h 5941133"/>
              <a:gd name="connsiteX215" fmla="*/ 6586063 w 9117690"/>
              <a:gd name="connsiteY215" fmla="*/ 5153732 h 5941133"/>
              <a:gd name="connsiteX216" fmla="*/ 6586063 w 9117690"/>
              <a:gd name="connsiteY216" fmla="*/ 2721348 h 5941133"/>
              <a:gd name="connsiteX217" fmla="*/ 6586062 w 9117690"/>
              <a:gd name="connsiteY217" fmla="*/ 4256770 h 5941133"/>
              <a:gd name="connsiteX218" fmla="*/ 6575924 w 9117690"/>
              <a:gd name="connsiteY218" fmla="*/ 4206551 h 5941133"/>
              <a:gd name="connsiteX219" fmla="*/ 6457036 w 9117690"/>
              <a:gd name="connsiteY219" fmla="*/ 4127747 h 5941133"/>
              <a:gd name="connsiteX220" fmla="*/ 6338149 w 9117690"/>
              <a:gd name="connsiteY220" fmla="*/ 4206551 h 5941133"/>
              <a:gd name="connsiteX221" fmla="*/ 6334551 w 9117690"/>
              <a:gd name="connsiteY221" fmla="*/ 4224370 h 5941133"/>
              <a:gd name="connsiteX222" fmla="*/ 6334551 w 9117690"/>
              <a:gd name="connsiteY222" fmla="*/ 4533316 h 5941133"/>
              <a:gd name="connsiteX223" fmla="*/ 6205524 w 9117690"/>
              <a:gd name="connsiteY223" fmla="*/ 4662343 h 5941133"/>
              <a:gd name="connsiteX224" fmla="*/ 6205525 w 9117690"/>
              <a:gd name="connsiteY224" fmla="*/ 4662342 h 5941133"/>
              <a:gd name="connsiteX225" fmla="*/ 6076498 w 9117690"/>
              <a:gd name="connsiteY225" fmla="*/ 4533315 h 5941133"/>
              <a:gd name="connsiteX226" fmla="*/ 6076498 w 9117690"/>
              <a:gd name="connsiteY226" fmla="*/ 4486577 h 5941133"/>
              <a:gd name="connsiteX227" fmla="*/ 6057828 w 9117690"/>
              <a:gd name="connsiteY227" fmla="*/ 4454035 h 5941133"/>
              <a:gd name="connsiteX228" fmla="*/ 5980764 w 9117690"/>
              <a:gd name="connsiteY228" fmla="*/ 4407591 h 5941133"/>
              <a:gd name="connsiteX229" fmla="*/ 5957284 w 9117690"/>
              <a:gd name="connsiteY229" fmla="*/ 4405224 h 5941133"/>
              <a:gd name="connsiteX230" fmla="*/ 5957284 w 9117690"/>
              <a:gd name="connsiteY230" fmla="*/ 4404486 h 5941133"/>
              <a:gd name="connsiteX231" fmla="*/ 5909214 w 9117690"/>
              <a:gd name="connsiteY231" fmla="*/ 4394782 h 5941133"/>
              <a:gd name="connsiteX232" fmla="*/ 5830411 w 9117690"/>
              <a:gd name="connsiteY232" fmla="*/ 4275894 h 5941133"/>
              <a:gd name="connsiteX233" fmla="*/ 5830411 w 9117690"/>
              <a:gd name="connsiteY233" fmla="*/ 4161910 h 5941133"/>
              <a:gd name="connsiteX234" fmla="*/ 5822022 w 9117690"/>
              <a:gd name="connsiteY234" fmla="*/ 4120360 h 5941133"/>
              <a:gd name="connsiteX235" fmla="*/ 5703135 w 9117690"/>
              <a:gd name="connsiteY235" fmla="*/ 4041556 h 5941133"/>
              <a:gd name="connsiteX236" fmla="*/ 5584247 w 9117690"/>
              <a:gd name="connsiteY236" fmla="*/ 4120360 h 5941133"/>
              <a:gd name="connsiteX237" fmla="*/ 5582058 w 9117690"/>
              <a:gd name="connsiteY237" fmla="*/ 4131204 h 5941133"/>
              <a:gd name="connsiteX238" fmla="*/ 5582058 w 9117690"/>
              <a:gd name="connsiteY238" fmla="*/ 4284608 h 5941133"/>
              <a:gd name="connsiteX239" fmla="*/ 5503255 w 9117690"/>
              <a:gd name="connsiteY239" fmla="*/ 4403496 h 5941133"/>
              <a:gd name="connsiteX240" fmla="*/ 5455185 w 9117690"/>
              <a:gd name="connsiteY240" fmla="*/ 4413200 h 5941133"/>
              <a:gd name="connsiteX241" fmla="*/ 5455185 w 9117690"/>
              <a:gd name="connsiteY241" fmla="*/ 4413938 h 5941133"/>
              <a:gd name="connsiteX242" fmla="*/ 5431705 w 9117690"/>
              <a:gd name="connsiteY242" fmla="*/ 4416305 h 5941133"/>
              <a:gd name="connsiteX243" fmla="*/ 5331976 w 9117690"/>
              <a:gd name="connsiteY243" fmla="*/ 4502254 h 5941133"/>
              <a:gd name="connsiteX244" fmla="*/ 5329772 w 9117690"/>
              <a:gd name="connsiteY244" fmla="*/ 4514744 h 5941133"/>
              <a:gd name="connsiteX245" fmla="*/ 5329772 w 9117690"/>
              <a:gd name="connsiteY245" fmla="*/ 4648652 h 5941133"/>
              <a:gd name="connsiteX246" fmla="*/ 5200745 w 9117690"/>
              <a:gd name="connsiteY246" fmla="*/ 4777679 h 5941133"/>
              <a:gd name="connsiteX247" fmla="*/ 5200746 w 9117690"/>
              <a:gd name="connsiteY247" fmla="*/ 4777678 h 5941133"/>
              <a:gd name="connsiteX248" fmla="*/ 5071719 w 9117690"/>
              <a:gd name="connsiteY248" fmla="*/ 4648651 h 5941133"/>
              <a:gd name="connsiteX249" fmla="*/ 5071719 w 9117690"/>
              <a:gd name="connsiteY249" fmla="*/ 4283397 h 5941133"/>
              <a:gd name="connsiteX250" fmla="*/ 5069515 w 9117690"/>
              <a:gd name="connsiteY250" fmla="*/ 4270907 h 5941133"/>
              <a:gd name="connsiteX251" fmla="*/ 4969786 w 9117690"/>
              <a:gd name="connsiteY251" fmla="*/ 4184958 h 5941133"/>
              <a:gd name="connsiteX252" fmla="*/ 4946306 w 9117690"/>
              <a:gd name="connsiteY252" fmla="*/ 4182591 h 5941133"/>
              <a:gd name="connsiteX253" fmla="*/ 4946306 w 9117690"/>
              <a:gd name="connsiteY253" fmla="*/ 4181853 h 5941133"/>
              <a:gd name="connsiteX254" fmla="*/ 4898236 w 9117690"/>
              <a:gd name="connsiteY254" fmla="*/ 4172149 h 5941133"/>
              <a:gd name="connsiteX255" fmla="*/ 4819433 w 9117690"/>
              <a:gd name="connsiteY255" fmla="*/ 4053261 h 5941133"/>
              <a:gd name="connsiteX256" fmla="*/ 4819433 w 9117690"/>
              <a:gd name="connsiteY256" fmla="*/ 3676885 h 5941133"/>
              <a:gd name="connsiteX257" fmla="*/ 4811044 w 9117690"/>
              <a:gd name="connsiteY257" fmla="*/ 3635336 h 5941133"/>
              <a:gd name="connsiteX258" fmla="*/ 4692157 w 9117690"/>
              <a:gd name="connsiteY258" fmla="*/ 3556532 h 5941133"/>
              <a:gd name="connsiteX259" fmla="*/ 4563130 w 9117690"/>
              <a:gd name="connsiteY259" fmla="*/ 3685559 h 5941133"/>
              <a:gd name="connsiteX260" fmla="*/ 4563130 w 9117690"/>
              <a:gd name="connsiteY260" fmla="*/ 2721348 h 5941133"/>
              <a:gd name="connsiteX261" fmla="*/ 4563015 w 9117690"/>
              <a:gd name="connsiteY261" fmla="*/ 2721348 h 5941133"/>
              <a:gd name="connsiteX262" fmla="*/ 4563014 w 9117690"/>
              <a:gd name="connsiteY262" fmla="*/ 3989312 h 5941133"/>
              <a:gd name="connsiteX263" fmla="*/ 4484211 w 9117690"/>
              <a:gd name="connsiteY263" fmla="*/ 4108200 h 5941133"/>
              <a:gd name="connsiteX264" fmla="*/ 4436141 w 9117690"/>
              <a:gd name="connsiteY264" fmla="*/ 4117904 h 5941133"/>
              <a:gd name="connsiteX265" fmla="*/ 4436141 w 9117690"/>
              <a:gd name="connsiteY265" fmla="*/ 4118642 h 5941133"/>
              <a:gd name="connsiteX266" fmla="*/ 4412661 w 9117690"/>
              <a:gd name="connsiteY266" fmla="*/ 4121009 h 5941133"/>
              <a:gd name="connsiteX267" fmla="*/ 4335596 w 9117690"/>
              <a:gd name="connsiteY267" fmla="*/ 4167453 h 5941133"/>
              <a:gd name="connsiteX268" fmla="*/ 4314689 w 9117690"/>
              <a:gd name="connsiteY268" fmla="*/ 4203896 h 5941133"/>
              <a:gd name="connsiteX269" fmla="*/ 4314689 w 9117690"/>
              <a:gd name="connsiteY269" fmla="*/ 4339508 h 5941133"/>
              <a:gd name="connsiteX270" fmla="*/ 4235886 w 9117690"/>
              <a:gd name="connsiteY270" fmla="*/ 4458396 h 5941133"/>
              <a:gd name="connsiteX271" fmla="*/ 4187818 w 9117690"/>
              <a:gd name="connsiteY271" fmla="*/ 4468100 h 5941133"/>
              <a:gd name="connsiteX272" fmla="*/ 4187818 w 9117690"/>
              <a:gd name="connsiteY272" fmla="*/ 4468838 h 5941133"/>
              <a:gd name="connsiteX273" fmla="*/ 4164338 w 9117690"/>
              <a:gd name="connsiteY273" fmla="*/ 4471205 h 5941133"/>
              <a:gd name="connsiteX274" fmla="*/ 4087274 w 9117690"/>
              <a:gd name="connsiteY274" fmla="*/ 4517649 h 5941133"/>
              <a:gd name="connsiteX275" fmla="*/ 4066135 w 9117690"/>
              <a:gd name="connsiteY275" fmla="*/ 4554495 h 5941133"/>
              <a:gd name="connsiteX276" fmla="*/ 4066135 w 9117690"/>
              <a:gd name="connsiteY276" fmla="*/ 4712264 h 5941133"/>
              <a:gd name="connsiteX277" fmla="*/ 3937109 w 9117690"/>
              <a:gd name="connsiteY277" fmla="*/ 4841291 h 5941133"/>
              <a:gd name="connsiteX278" fmla="*/ 3937109 w 9117690"/>
              <a:gd name="connsiteY278" fmla="*/ 4841290 h 5941133"/>
              <a:gd name="connsiteX279" fmla="*/ 3808082 w 9117690"/>
              <a:gd name="connsiteY279" fmla="*/ 4712263 h 5941133"/>
              <a:gd name="connsiteX280" fmla="*/ 3808082 w 9117690"/>
              <a:gd name="connsiteY280" fmla="*/ 4219518 h 5941133"/>
              <a:gd name="connsiteX281" fmla="*/ 3799694 w 9117690"/>
              <a:gd name="connsiteY281" fmla="*/ 4177968 h 5941133"/>
              <a:gd name="connsiteX282" fmla="*/ 3680807 w 9117690"/>
              <a:gd name="connsiteY282" fmla="*/ 4099164 h 5941133"/>
              <a:gd name="connsiteX283" fmla="*/ 3561920 w 9117690"/>
              <a:gd name="connsiteY283" fmla="*/ 4177968 h 5941133"/>
              <a:gd name="connsiteX284" fmla="*/ 3561433 w 9117690"/>
              <a:gd name="connsiteY284" fmla="*/ 4180378 h 5941133"/>
              <a:gd name="connsiteX285" fmla="*/ 3561433 w 9117690"/>
              <a:gd name="connsiteY285" fmla="*/ 4435519 h 5941133"/>
              <a:gd name="connsiteX286" fmla="*/ 3482629 w 9117690"/>
              <a:gd name="connsiteY286" fmla="*/ 4554407 h 5941133"/>
              <a:gd name="connsiteX287" fmla="*/ 3438829 w 9117690"/>
              <a:gd name="connsiteY287" fmla="*/ 4563249 h 5941133"/>
              <a:gd name="connsiteX288" fmla="*/ 3438829 w 9117690"/>
              <a:gd name="connsiteY288" fmla="*/ 4564615 h 5941133"/>
              <a:gd name="connsiteX289" fmla="*/ 3415349 w 9117690"/>
              <a:gd name="connsiteY289" fmla="*/ 4566982 h 5941133"/>
              <a:gd name="connsiteX290" fmla="*/ 3315620 w 9117690"/>
              <a:gd name="connsiteY290" fmla="*/ 4652931 h 5941133"/>
              <a:gd name="connsiteX291" fmla="*/ 3307419 w 9117690"/>
              <a:gd name="connsiteY291" fmla="*/ 4699402 h 5941133"/>
              <a:gd name="connsiteX292" fmla="*/ 3307419 w 9117690"/>
              <a:gd name="connsiteY292" fmla="*/ 5166571 h 5941133"/>
              <a:gd name="connsiteX293" fmla="*/ 3178392 w 9117690"/>
              <a:gd name="connsiteY293" fmla="*/ 5295598 h 5941133"/>
              <a:gd name="connsiteX294" fmla="*/ 3178393 w 9117690"/>
              <a:gd name="connsiteY294" fmla="*/ 5295599 h 5941133"/>
              <a:gd name="connsiteX295" fmla="*/ 3049366 w 9117690"/>
              <a:gd name="connsiteY295" fmla="*/ 5166572 h 5941133"/>
              <a:gd name="connsiteX296" fmla="*/ 3049366 w 9117690"/>
              <a:gd name="connsiteY296" fmla="*/ 4514427 h 5941133"/>
              <a:gd name="connsiteX297" fmla="*/ 3033349 w 9117690"/>
              <a:gd name="connsiteY297" fmla="*/ 4488028 h 5941133"/>
              <a:gd name="connsiteX298" fmla="*/ 2933786 w 9117690"/>
              <a:gd name="connsiteY298" fmla="*/ 4441074 h 5941133"/>
              <a:gd name="connsiteX299" fmla="*/ 2814899 w 9117690"/>
              <a:gd name="connsiteY299" fmla="*/ 4519878 h 5941133"/>
              <a:gd name="connsiteX300" fmla="*/ 2812443 w 9117690"/>
              <a:gd name="connsiteY300" fmla="*/ 4532038 h 5941133"/>
              <a:gd name="connsiteX301" fmla="*/ 2812443 w 9117690"/>
              <a:gd name="connsiteY301" fmla="*/ 5039760 h 5941133"/>
              <a:gd name="connsiteX302" fmla="*/ 2683416 w 9117690"/>
              <a:gd name="connsiteY302" fmla="*/ 5168787 h 5941133"/>
              <a:gd name="connsiteX303" fmla="*/ 2683417 w 9117690"/>
              <a:gd name="connsiteY303" fmla="*/ 5168786 h 5941133"/>
              <a:gd name="connsiteX304" fmla="*/ 2554391 w 9117690"/>
              <a:gd name="connsiteY304" fmla="*/ 5039759 h 5941133"/>
              <a:gd name="connsiteX305" fmla="*/ 2554391 w 9117690"/>
              <a:gd name="connsiteY305" fmla="*/ 2721348 h 5941133"/>
              <a:gd name="connsiteX306" fmla="*/ 2554390 w 9117690"/>
              <a:gd name="connsiteY306" fmla="*/ 2721348 h 5941133"/>
              <a:gd name="connsiteX307" fmla="*/ 2554389 w 9117690"/>
              <a:gd name="connsiteY307" fmla="*/ 5014630 h 5941133"/>
              <a:gd name="connsiteX308" fmla="*/ 2544250 w 9117690"/>
              <a:gd name="connsiteY308" fmla="*/ 4964412 h 5941133"/>
              <a:gd name="connsiteX309" fmla="*/ 2425363 w 9117690"/>
              <a:gd name="connsiteY309" fmla="*/ 4885608 h 5941133"/>
              <a:gd name="connsiteX310" fmla="*/ 2296336 w 9117690"/>
              <a:gd name="connsiteY310" fmla="*/ 5014635 h 5941133"/>
              <a:gd name="connsiteX311" fmla="*/ 2296336 w 9117690"/>
              <a:gd name="connsiteY311" fmla="*/ 5812106 h 5941133"/>
              <a:gd name="connsiteX312" fmla="*/ 2167309 w 9117690"/>
              <a:gd name="connsiteY312" fmla="*/ 5941133 h 5941133"/>
              <a:gd name="connsiteX313" fmla="*/ 2167310 w 9117690"/>
              <a:gd name="connsiteY313" fmla="*/ 5941132 h 5941133"/>
              <a:gd name="connsiteX314" fmla="*/ 2038282 w 9117690"/>
              <a:gd name="connsiteY314" fmla="*/ 5812105 h 5941133"/>
              <a:gd name="connsiteX315" fmla="*/ 2038282 w 9117690"/>
              <a:gd name="connsiteY315" fmla="*/ 3090757 h 5941133"/>
              <a:gd name="connsiteX316" fmla="*/ 2167310 w 9117690"/>
              <a:gd name="connsiteY316" fmla="*/ 3219784 h 5941133"/>
              <a:gd name="connsiteX317" fmla="*/ 2167309 w 9117690"/>
              <a:gd name="connsiteY317" fmla="*/ 3219785 h 5941133"/>
              <a:gd name="connsiteX318" fmla="*/ 2296336 w 9117690"/>
              <a:gd name="connsiteY318" fmla="*/ 3090758 h 5941133"/>
              <a:gd name="connsiteX319" fmla="*/ 2296336 w 9117690"/>
              <a:gd name="connsiteY319" fmla="*/ 2293287 h 5941133"/>
              <a:gd name="connsiteX320" fmla="*/ 2425363 w 9117690"/>
              <a:gd name="connsiteY320" fmla="*/ 2164260 h 5941133"/>
              <a:gd name="connsiteX321" fmla="*/ 2544250 w 9117690"/>
              <a:gd name="connsiteY321" fmla="*/ 2243064 h 5941133"/>
              <a:gd name="connsiteX322" fmla="*/ 2554389 w 9117690"/>
              <a:gd name="connsiteY322" fmla="*/ 2293282 h 5941133"/>
              <a:gd name="connsiteX323" fmla="*/ 0 w 9117690"/>
              <a:gd name="connsiteY323" fmla="*/ 0 h 5941133"/>
              <a:gd name="connsiteX324" fmla="*/ 1 w 9117690"/>
              <a:gd name="connsiteY324" fmla="*/ 0 h 5941133"/>
              <a:gd name="connsiteX325" fmla="*/ 1 w 9117690"/>
              <a:gd name="connsiteY325" fmla="*/ 2022823 h 5941133"/>
              <a:gd name="connsiteX326" fmla="*/ 129028 w 9117690"/>
              <a:gd name="connsiteY326" fmla="*/ 2151850 h 5941133"/>
              <a:gd name="connsiteX327" fmla="*/ 129027 w 9117690"/>
              <a:gd name="connsiteY327" fmla="*/ 2151851 h 5941133"/>
              <a:gd name="connsiteX328" fmla="*/ 258054 w 9117690"/>
              <a:gd name="connsiteY328" fmla="*/ 2022824 h 5941133"/>
              <a:gd name="connsiteX329" fmla="*/ 258054 w 9117690"/>
              <a:gd name="connsiteY329" fmla="*/ 1933906 h 5941133"/>
              <a:gd name="connsiteX330" fmla="*/ 261652 w 9117690"/>
              <a:gd name="connsiteY330" fmla="*/ 1916087 h 5941133"/>
              <a:gd name="connsiteX331" fmla="*/ 380539 w 9117690"/>
              <a:gd name="connsiteY331" fmla="*/ 1837283 h 5941133"/>
              <a:gd name="connsiteX332" fmla="*/ 499427 w 9117690"/>
              <a:gd name="connsiteY332" fmla="*/ 1916087 h 5941133"/>
              <a:gd name="connsiteX333" fmla="*/ 509565 w 9117690"/>
              <a:gd name="connsiteY333" fmla="*/ 1966306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2460323 h 5941133"/>
              <a:gd name="connsiteX344" fmla="*/ 1154325 w 9117690"/>
              <a:gd name="connsiteY344" fmla="*/ 2589350 h 5941133"/>
              <a:gd name="connsiteX345" fmla="*/ 1154325 w 9117690"/>
              <a:gd name="connsiteY345" fmla="*/ 2589351 h 5941133"/>
              <a:gd name="connsiteX346" fmla="*/ 1283351 w 9117690"/>
              <a:gd name="connsiteY346" fmla="*/ 2460324 h 5941133"/>
              <a:gd name="connsiteX347" fmla="*/ 1283351 w 9117690"/>
              <a:gd name="connsiteY347" fmla="*/ 2199627 h 5941133"/>
              <a:gd name="connsiteX348" fmla="*/ 1284065 w 9117690"/>
              <a:gd name="connsiteY348" fmla="*/ 2196094 h 5941133"/>
              <a:gd name="connsiteX349" fmla="*/ 1402953 w 9117690"/>
              <a:gd name="connsiteY349" fmla="*/ 2117290 h 5941133"/>
              <a:gd name="connsiteX350" fmla="*/ 1521839 w 9117690"/>
              <a:gd name="connsiteY350" fmla="*/ 2196094 h 5941133"/>
              <a:gd name="connsiteX351" fmla="*/ 1522552 w 9117690"/>
              <a:gd name="connsiteY351" fmla="*/ 2199625 h 5941133"/>
              <a:gd name="connsiteX352" fmla="*/ 1522552 w 9117690"/>
              <a:gd name="connsiteY352" fmla="*/ 2372515 h 5941133"/>
              <a:gd name="connsiteX353" fmla="*/ 1651578 w 9117690"/>
              <a:gd name="connsiteY353" fmla="*/ 2501542 h 5941133"/>
              <a:gd name="connsiteX354" fmla="*/ 1651577 w 9117690"/>
              <a:gd name="connsiteY354" fmla="*/ 2501543 h 5941133"/>
              <a:gd name="connsiteX355" fmla="*/ 1780604 w 9117690"/>
              <a:gd name="connsiteY355" fmla="*/ 2372516 h 5941133"/>
              <a:gd name="connsiteX356" fmla="*/ 1780604 w 9117690"/>
              <a:gd name="connsiteY356" fmla="*/ 2041714 h 5941133"/>
              <a:gd name="connsiteX357" fmla="*/ 1790368 w 9117690"/>
              <a:gd name="connsiteY357" fmla="*/ 1993354 h 5941133"/>
              <a:gd name="connsiteX358" fmla="*/ 1909255 w 9117690"/>
              <a:gd name="connsiteY358" fmla="*/ 1914550 h 5941133"/>
              <a:gd name="connsiteX359" fmla="*/ 2028143 w 9117690"/>
              <a:gd name="connsiteY359" fmla="*/ 1993354 h 5941133"/>
              <a:gd name="connsiteX360" fmla="*/ 2038281 w 9117690"/>
              <a:gd name="connsiteY360" fmla="*/ 2043573 h 5941133"/>
              <a:gd name="connsiteX361" fmla="*/ 2038282 w 9117690"/>
              <a:gd name="connsiteY361" fmla="*/ 2721348 h 5941133"/>
              <a:gd name="connsiteX362" fmla="*/ 2038281 w 9117690"/>
              <a:gd name="connsiteY362" fmla="*/ 4764921 h 5941133"/>
              <a:gd name="connsiteX363" fmla="*/ 2028143 w 9117690"/>
              <a:gd name="connsiteY363" fmla="*/ 4714702 h 5941133"/>
              <a:gd name="connsiteX364" fmla="*/ 1909255 w 9117690"/>
              <a:gd name="connsiteY364" fmla="*/ 4635898 h 5941133"/>
              <a:gd name="connsiteX365" fmla="*/ 1790368 w 9117690"/>
              <a:gd name="connsiteY365" fmla="*/ 4714702 h 5941133"/>
              <a:gd name="connsiteX366" fmla="*/ 1780604 w 9117690"/>
              <a:gd name="connsiteY366" fmla="*/ 4763062 h 5941133"/>
              <a:gd name="connsiteX367" fmla="*/ 1780604 w 9117690"/>
              <a:gd name="connsiteY367" fmla="*/ 5093864 h 5941133"/>
              <a:gd name="connsiteX368" fmla="*/ 1651577 w 9117690"/>
              <a:gd name="connsiteY368" fmla="*/ 5222891 h 5941133"/>
              <a:gd name="connsiteX369" fmla="*/ 1651578 w 9117690"/>
              <a:gd name="connsiteY369" fmla="*/ 5222890 h 5941133"/>
              <a:gd name="connsiteX370" fmla="*/ 1522552 w 9117690"/>
              <a:gd name="connsiteY370" fmla="*/ 5093863 h 5941133"/>
              <a:gd name="connsiteX371" fmla="*/ 1522552 w 9117690"/>
              <a:gd name="connsiteY371" fmla="*/ 4920973 h 5941133"/>
              <a:gd name="connsiteX372" fmla="*/ 1521839 w 9117690"/>
              <a:gd name="connsiteY372" fmla="*/ 4917442 h 5941133"/>
              <a:gd name="connsiteX373" fmla="*/ 1402953 w 9117690"/>
              <a:gd name="connsiteY373" fmla="*/ 4838638 h 5941133"/>
              <a:gd name="connsiteX374" fmla="*/ 1284065 w 9117690"/>
              <a:gd name="connsiteY374" fmla="*/ 4917442 h 5941133"/>
              <a:gd name="connsiteX375" fmla="*/ 1283351 w 9117690"/>
              <a:gd name="connsiteY375" fmla="*/ 4920975 h 5941133"/>
              <a:gd name="connsiteX376" fmla="*/ 1283351 w 9117690"/>
              <a:gd name="connsiteY376" fmla="*/ 5181672 h 5941133"/>
              <a:gd name="connsiteX377" fmla="*/ 1154325 w 9117690"/>
              <a:gd name="connsiteY377" fmla="*/ 5310699 h 5941133"/>
              <a:gd name="connsiteX378" fmla="*/ 1154325 w 9117690"/>
              <a:gd name="connsiteY378" fmla="*/ 5310698 h 5941133"/>
              <a:gd name="connsiteX379" fmla="*/ 1025297 w 9117690"/>
              <a:gd name="connsiteY379" fmla="*/ 5181671 h 5941133"/>
              <a:gd name="connsiteX380" fmla="*/ 1025297 w 9117690"/>
              <a:gd name="connsiteY380" fmla="*/ 2721348 h 5941133"/>
              <a:gd name="connsiteX381" fmla="*/ 1025296 w 9117690"/>
              <a:gd name="connsiteY381" fmla="*/ 5198194 h 5941133"/>
              <a:gd name="connsiteX382" fmla="*/ 1015158 w 9117690"/>
              <a:gd name="connsiteY382" fmla="*/ 5147975 h 5941133"/>
              <a:gd name="connsiteX383" fmla="*/ 896270 w 9117690"/>
              <a:gd name="connsiteY383" fmla="*/ 5069171 h 5941133"/>
              <a:gd name="connsiteX384" fmla="*/ 777383 w 9117690"/>
              <a:gd name="connsiteY384" fmla="*/ 5147975 h 5941133"/>
              <a:gd name="connsiteX385" fmla="*/ 767619 w 9117690"/>
              <a:gd name="connsiteY385" fmla="*/ 5196336 h 5941133"/>
              <a:gd name="connsiteX386" fmla="*/ 767619 w 9117690"/>
              <a:gd name="connsiteY386" fmla="*/ 5281675 h 5941133"/>
              <a:gd name="connsiteX387" fmla="*/ 638592 w 9117690"/>
              <a:gd name="connsiteY387" fmla="*/ 5410702 h 5941133"/>
              <a:gd name="connsiteX388" fmla="*/ 638593 w 9117690"/>
              <a:gd name="connsiteY388" fmla="*/ 5410701 h 5941133"/>
              <a:gd name="connsiteX389" fmla="*/ 509566 w 9117690"/>
              <a:gd name="connsiteY389" fmla="*/ 5281674 h 5941133"/>
              <a:gd name="connsiteX390" fmla="*/ 509566 w 9117690"/>
              <a:gd name="connsiteY390" fmla="*/ 2721348 h 5941133"/>
              <a:gd name="connsiteX391" fmla="*/ 509565 w 9117690"/>
              <a:gd name="connsiteY391" fmla="*/ 4687654 h 5941133"/>
              <a:gd name="connsiteX392" fmla="*/ 499427 w 9117690"/>
              <a:gd name="connsiteY392" fmla="*/ 4637435 h 5941133"/>
              <a:gd name="connsiteX393" fmla="*/ 380539 w 9117690"/>
              <a:gd name="connsiteY393" fmla="*/ 4558631 h 5941133"/>
              <a:gd name="connsiteX394" fmla="*/ 261652 w 9117690"/>
              <a:gd name="connsiteY394" fmla="*/ 4637435 h 5941133"/>
              <a:gd name="connsiteX395" fmla="*/ 258054 w 9117690"/>
              <a:gd name="connsiteY395" fmla="*/ 4655254 h 5941133"/>
              <a:gd name="connsiteX396" fmla="*/ 258054 w 9117690"/>
              <a:gd name="connsiteY396" fmla="*/ 4744172 h 5941133"/>
              <a:gd name="connsiteX397" fmla="*/ 129027 w 9117690"/>
              <a:gd name="connsiteY397" fmla="*/ 4873199 h 5941133"/>
              <a:gd name="connsiteX398" fmla="*/ 129028 w 9117690"/>
              <a:gd name="connsiteY398" fmla="*/ 4873198 h 5941133"/>
              <a:gd name="connsiteX399" fmla="*/ 1 w 9117690"/>
              <a:gd name="connsiteY399" fmla="*/ 4744171 h 5941133"/>
              <a:gd name="connsiteX400" fmla="*/ 1 w 9117690"/>
              <a:gd name="connsiteY400" fmla="*/ 2721348 h 5941133"/>
              <a:gd name="connsiteX401" fmla="*/ 0 w 9117690"/>
              <a:gd name="connsiteY401" fmla="*/ 2721348 h 5941133"/>
              <a:gd name="connsiteX402" fmla="*/ 0 w 9117690"/>
              <a:gd name="connsiteY402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2560326 h 5941133"/>
              <a:gd name="connsiteX334" fmla="*/ 638593 w 9117690"/>
              <a:gd name="connsiteY334" fmla="*/ 2689353 h 5941133"/>
              <a:gd name="connsiteX335" fmla="*/ 638592 w 9117690"/>
              <a:gd name="connsiteY335" fmla="*/ 2689354 h 5941133"/>
              <a:gd name="connsiteX336" fmla="*/ 767619 w 9117690"/>
              <a:gd name="connsiteY336" fmla="*/ 2560327 h 5941133"/>
              <a:gd name="connsiteX337" fmla="*/ 767619 w 9117690"/>
              <a:gd name="connsiteY337" fmla="*/ 2474988 h 5941133"/>
              <a:gd name="connsiteX338" fmla="*/ 777383 w 9117690"/>
              <a:gd name="connsiteY338" fmla="*/ 2426627 h 5941133"/>
              <a:gd name="connsiteX339" fmla="*/ 896270 w 9117690"/>
              <a:gd name="connsiteY339" fmla="*/ 2347823 h 5941133"/>
              <a:gd name="connsiteX340" fmla="*/ 1015158 w 9117690"/>
              <a:gd name="connsiteY340" fmla="*/ 2426627 h 5941133"/>
              <a:gd name="connsiteX341" fmla="*/ 1025296 w 9117690"/>
              <a:gd name="connsiteY341" fmla="*/ 2476846 h 5941133"/>
              <a:gd name="connsiteX342" fmla="*/ 1025297 w 9117690"/>
              <a:gd name="connsiteY342" fmla="*/ 2460323 h 5941133"/>
              <a:gd name="connsiteX343" fmla="*/ 1154325 w 9117690"/>
              <a:gd name="connsiteY343" fmla="*/ 2589350 h 5941133"/>
              <a:gd name="connsiteX344" fmla="*/ 1154325 w 9117690"/>
              <a:gd name="connsiteY344" fmla="*/ 2589351 h 5941133"/>
              <a:gd name="connsiteX345" fmla="*/ 1283351 w 9117690"/>
              <a:gd name="connsiteY345" fmla="*/ 2460324 h 5941133"/>
              <a:gd name="connsiteX346" fmla="*/ 1283351 w 9117690"/>
              <a:gd name="connsiteY346" fmla="*/ 2199627 h 5941133"/>
              <a:gd name="connsiteX347" fmla="*/ 1284065 w 9117690"/>
              <a:gd name="connsiteY347" fmla="*/ 2196094 h 5941133"/>
              <a:gd name="connsiteX348" fmla="*/ 1402953 w 9117690"/>
              <a:gd name="connsiteY348" fmla="*/ 2117290 h 5941133"/>
              <a:gd name="connsiteX349" fmla="*/ 1521839 w 9117690"/>
              <a:gd name="connsiteY349" fmla="*/ 2196094 h 5941133"/>
              <a:gd name="connsiteX350" fmla="*/ 1522552 w 9117690"/>
              <a:gd name="connsiteY350" fmla="*/ 2199625 h 5941133"/>
              <a:gd name="connsiteX351" fmla="*/ 1522552 w 9117690"/>
              <a:gd name="connsiteY351" fmla="*/ 2372515 h 5941133"/>
              <a:gd name="connsiteX352" fmla="*/ 1651578 w 9117690"/>
              <a:gd name="connsiteY352" fmla="*/ 2501542 h 5941133"/>
              <a:gd name="connsiteX353" fmla="*/ 1651577 w 9117690"/>
              <a:gd name="connsiteY353" fmla="*/ 2501543 h 5941133"/>
              <a:gd name="connsiteX354" fmla="*/ 1780604 w 9117690"/>
              <a:gd name="connsiteY354" fmla="*/ 2372516 h 5941133"/>
              <a:gd name="connsiteX355" fmla="*/ 1780604 w 9117690"/>
              <a:gd name="connsiteY355" fmla="*/ 2041714 h 5941133"/>
              <a:gd name="connsiteX356" fmla="*/ 1790368 w 9117690"/>
              <a:gd name="connsiteY356" fmla="*/ 1993354 h 5941133"/>
              <a:gd name="connsiteX357" fmla="*/ 1909255 w 9117690"/>
              <a:gd name="connsiteY357" fmla="*/ 1914550 h 5941133"/>
              <a:gd name="connsiteX358" fmla="*/ 2028143 w 9117690"/>
              <a:gd name="connsiteY358" fmla="*/ 1993354 h 5941133"/>
              <a:gd name="connsiteX359" fmla="*/ 2038281 w 9117690"/>
              <a:gd name="connsiteY359" fmla="*/ 2043573 h 5941133"/>
              <a:gd name="connsiteX360" fmla="*/ 2038282 w 9117690"/>
              <a:gd name="connsiteY360" fmla="*/ 2721348 h 5941133"/>
              <a:gd name="connsiteX361" fmla="*/ 2038281 w 9117690"/>
              <a:gd name="connsiteY361" fmla="*/ 4764921 h 5941133"/>
              <a:gd name="connsiteX362" fmla="*/ 2028143 w 9117690"/>
              <a:gd name="connsiteY362" fmla="*/ 4714702 h 5941133"/>
              <a:gd name="connsiteX363" fmla="*/ 1909255 w 9117690"/>
              <a:gd name="connsiteY363" fmla="*/ 4635898 h 5941133"/>
              <a:gd name="connsiteX364" fmla="*/ 1790368 w 9117690"/>
              <a:gd name="connsiteY364" fmla="*/ 4714702 h 5941133"/>
              <a:gd name="connsiteX365" fmla="*/ 1780604 w 9117690"/>
              <a:gd name="connsiteY365" fmla="*/ 4763062 h 5941133"/>
              <a:gd name="connsiteX366" fmla="*/ 1780604 w 9117690"/>
              <a:gd name="connsiteY366" fmla="*/ 5093864 h 5941133"/>
              <a:gd name="connsiteX367" fmla="*/ 1651577 w 9117690"/>
              <a:gd name="connsiteY367" fmla="*/ 5222891 h 5941133"/>
              <a:gd name="connsiteX368" fmla="*/ 1651578 w 9117690"/>
              <a:gd name="connsiteY368" fmla="*/ 5222890 h 5941133"/>
              <a:gd name="connsiteX369" fmla="*/ 1522552 w 9117690"/>
              <a:gd name="connsiteY369" fmla="*/ 5093863 h 5941133"/>
              <a:gd name="connsiteX370" fmla="*/ 1522552 w 9117690"/>
              <a:gd name="connsiteY370" fmla="*/ 4920973 h 5941133"/>
              <a:gd name="connsiteX371" fmla="*/ 1521839 w 9117690"/>
              <a:gd name="connsiteY371" fmla="*/ 4917442 h 5941133"/>
              <a:gd name="connsiteX372" fmla="*/ 1402953 w 9117690"/>
              <a:gd name="connsiteY372" fmla="*/ 4838638 h 5941133"/>
              <a:gd name="connsiteX373" fmla="*/ 1284065 w 9117690"/>
              <a:gd name="connsiteY373" fmla="*/ 4917442 h 5941133"/>
              <a:gd name="connsiteX374" fmla="*/ 1283351 w 9117690"/>
              <a:gd name="connsiteY374" fmla="*/ 4920975 h 5941133"/>
              <a:gd name="connsiteX375" fmla="*/ 1283351 w 9117690"/>
              <a:gd name="connsiteY375" fmla="*/ 5181672 h 5941133"/>
              <a:gd name="connsiteX376" fmla="*/ 1154325 w 9117690"/>
              <a:gd name="connsiteY376" fmla="*/ 5310699 h 5941133"/>
              <a:gd name="connsiteX377" fmla="*/ 1154325 w 9117690"/>
              <a:gd name="connsiteY377" fmla="*/ 5310698 h 5941133"/>
              <a:gd name="connsiteX378" fmla="*/ 1025297 w 9117690"/>
              <a:gd name="connsiteY378" fmla="*/ 5181671 h 5941133"/>
              <a:gd name="connsiteX379" fmla="*/ 1025297 w 9117690"/>
              <a:gd name="connsiteY379" fmla="*/ 2721348 h 5941133"/>
              <a:gd name="connsiteX380" fmla="*/ 1025296 w 9117690"/>
              <a:gd name="connsiteY380" fmla="*/ 5198194 h 5941133"/>
              <a:gd name="connsiteX381" fmla="*/ 1015158 w 9117690"/>
              <a:gd name="connsiteY381" fmla="*/ 5147975 h 5941133"/>
              <a:gd name="connsiteX382" fmla="*/ 896270 w 9117690"/>
              <a:gd name="connsiteY382" fmla="*/ 5069171 h 5941133"/>
              <a:gd name="connsiteX383" fmla="*/ 777383 w 9117690"/>
              <a:gd name="connsiteY383" fmla="*/ 5147975 h 5941133"/>
              <a:gd name="connsiteX384" fmla="*/ 767619 w 9117690"/>
              <a:gd name="connsiteY384" fmla="*/ 5196336 h 5941133"/>
              <a:gd name="connsiteX385" fmla="*/ 767619 w 9117690"/>
              <a:gd name="connsiteY385" fmla="*/ 5281675 h 5941133"/>
              <a:gd name="connsiteX386" fmla="*/ 638592 w 9117690"/>
              <a:gd name="connsiteY386" fmla="*/ 5410702 h 5941133"/>
              <a:gd name="connsiteX387" fmla="*/ 638593 w 9117690"/>
              <a:gd name="connsiteY387" fmla="*/ 5410701 h 5941133"/>
              <a:gd name="connsiteX388" fmla="*/ 509566 w 9117690"/>
              <a:gd name="connsiteY388" fmla="*/ 5281674 h 5941133"/>
              <a:gd name="connsiteX389" fmla="*/ 509566 w 9117690"/>
              <a:gd name="connsiteY389" fmla="*/ 2721348 h 5941133"/>
              <a:gd name="connsiteX390" fmla="*/ 509565 w 9117690"/>
              <a:gd name="connsiteY390" fmla="*/ 4687654 h 5941133"/>
              <a:gd name="connsiteX391" fmla="*/ 499427 w 9117690"/>
              <a:gd name="connsiteY391" fmla="*/ 4637435 h 5941133"/>
              <a:gd name="connsiteX392" fmla="*/ 380539 w 9117690"/>
              <a:gd name="connsiteY392" fmla="*/ 4558631 h 5941133"/>
              <a:gd name="connsiteX393" fmla="*/ 261652 w 9117690"/>
              <a:gd name="connsiteY393" fmla="*/ 4637435 h 5941133"/>
              <a:gd name="connsiteX394" fmla="*/ 258054 w 9117690"/>
              <a:gd name="connsiteY394" fmla="*/ 4655254 h 5941133"/>
              <a:gd name="connsiteX395" fmla="*/ 258054 w 9117690"/>
              <a:gd name="connsiteY395" fmla="*/ 4744172 h 5941133"/>
              <a:gd name="connsiteX396" fmla="*/ 129027 w 9117690"/>
              <a:gd name="connsiteY396" fmla="*/ 4873199 h 5941133"/>
              <a:gd name="connsiteX397" fmla="*/ 129028 w 9117690"/>
              <a:gd name="connsiteY397" fmla="*/ 4873198 h 5941133"/>
              <a:gd name="connsiteX398" fmla="*/ 1 w 9117690"/>
              <a:gd name="connsiteY398" fmla="*/ 4744171 h 5941133"/>
              <a:gd name="connsiteX399" fmla="*/ 1 w 9117690"/>
              <a:gd name="connsiteY399" fmla="*/ 2721348 h 5941133"/>
              <a:gd name="connsiteX400" fmla="*/ 0 w 9117690"/>
              <a:gd name="connsiteY400" fmla="*/ 2721348 h 5941133"/>
              <a:gd name="connsiteX401" fmla="*/ 0 w 9117690"/>
              <a:gd name="connsiteY401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0 h 5941133"/>
              <a:gd name="connsiteX96" fmla="*/ 6586063 w 9117690"/>
              <a:gd name="connsiteY96" fmla="*/ 2432384 h 5941133"/>
              <a:gd name="connsiteX97" fmla="*/ 6715090 w 9117690"/>
              <a:gd name="connsiteY97" fmla="*/ 2561411 h 5941133"/>
              <a:gd name="connsiteX98" fmla="*/ 6715089 w 9117690"/>
              <a:gd name="connsiteY98" fmla="*/ 2561412 h 5941133"/>
              <a:gd name="connsiteX99" fmla="*/ 6844116 w 9117690"/>
              <a:gd name="connsiteY99" fmla="*/ 2432385 h 5941133"/>
              <a:gd name="connsiteX100" fmla="*/ 6844116 w 9117690"/>
              <a:gd name="connsiteY100" fmla="*/ 1845983 h 5941133"/>
              <a:gd name="connsiteX101" fmla="*/ 6853880 w 9117690"/>
              <a:gd name="connsiteY101" fmla="*/ 1797623 h 5941133"/>
              <a:gd name="connsiteX102" fmla="*/ 6972767 w 9117690"/>
              <a:gd name="connsiteY102" fmla="*/ 1718819 h 5941133"/>
              <a:gd name="connsiteX103" fmla="*/ 7091655 w 9117690"/>
              <a:gd name="connsiteY103" fmla="*/ 1797623 h 5941133"/>
              <a:gd name="connsiteX104" fmla="*/ 7101793 w 9117690"/>
              <a:gd name="connsiteY104" fmla="*/ 1847842 h 5941133"/>
              <a:gd name="connsiteX105" fmla="*/ 7101794 w 9117690"/>
              <a:gd name="connsiteY105" fmla="*/ 0 h 5941133"/>
              <a:gd name="connsiteX106" fmla="*/ 7101794 w 9117690"/>
              <a:gd name="connsiteY106" fmla="*/ 1831319 h 5941133"/>
              <a:gd name="connsiteX107" fmla="*/ 7230821 w 9117690"/>
              <a:gd name="connsiteY107" fmla="*/ 1960346 h 5941133"/>
              <a:gd name="connsiteX108" fmla="*/ 7230820 w 9117690"/>
              <a:gd name="connsiteY108" fmla="*/ 1960347 h 5941133"/>
              <a:gd name="connsiteX109" fmla="*/ 7359847 w 9117690"/>
              <a:gd name="connsiteY109" fmla="*/ 1831320 h 5941133"/>
              <a:gd name="connsiteX110" fmla="*/ 7359847 w 9117690"/>
              <a:gd name="connsiteY110" fmla="*/ 1726679 h 5941133"/>
              <a:gd name="connsiteX111" fmla="*/ 7360099 w 9117690"/>
              <a:gd name="connsiteY111" fmla="*/ 1725250 h 5941133"/>
              <a:gd name="connsiteX112" fmla="*/ 7459828 w 9117690"/>
              <a:gd name="connsiteY112" fmla="*/ 1639301 h 5941133"/>
              <a:gd name="connsiteX113" fmla="*/ 7483308 w 9117690"/>
              <a:gd name="connsiteY113" fmla="*/ 1636934 h 5941133"/>
              <a:gd name="connsiteX114" fmla="*/ 7483308 w 9117690"/>
              <a:gd name="connsiteY114" fmla="*/ 1636196 h 5941133"/>
              <a:gd name="connsiteX115" fmla="*/ 7531378 w 9117690"/>
              <a:gd name="connsiteY115" fmla="*/ 1626492 h 5941133"/>
              <a:gd name="connsiteX116" fmla="*/ 7610181 w 9117690"/>
              <a:gd name="connsiteY116" fmla="*/ 1507604 h 5941133"/>
              <a:gd name="connsiteX117" fmla="*/ 7610181 w 9117690"/>
              <a:gd name="connsiteY117" fmla="*/ 1266735 h 5941133"/>
              <a:gd name="connsiteX118" fmla="*/ 7612370 w 9117690"/>
              <a:gd name="connsiteY118" fmla="*/ 1255890 h 5941133"/>
              <a:gd name="connsiteX119" fmla="*/ 7731258 w 9117690"/>
              <a:gd name="connsiteY119" fmla="*/ 1177086 h 5941133"/>
              <a:gd name="connsiteX120" fmla="*/ 7850145 w 9117690"/>
              <a:gd name="connsiteY120" fmla="*/ 1255890 h 5941133"/>
              <a:gd name="connsiteX121" fmla="*/ 7858534 w 9117690"/>
              <a:gd name="connsiteY121" fmla="*/ 1297440 h 5941133"/>
              <a:gd name="connsiteX122" fmla="*/ 7858534 w 9117690"/>
              <a:gd name="connsiteY122" fmla="*/ 1387570 h 5941133"/>
              <a:gd name="connsiteX123" fmla="*/ 7937337 w 9117690"/>
              <a:gd name="connsiteY123" fmla="*/ 1506458 h 5941133"/>
              <a:gd name="connsiteX124" fmla="*/ 7985407 w 9117690"/>
              <a:gd name="connsiteY124" fmla="*/ 1516162 h 5941133"/>
              <a:gd name="connsiteX125" fmla="*/ 7985407 w 9117690"/>
              <a:gd name="connsiteY125" fmla="*/ 1516900 h 5941133"/>
              <a:gd name="connsiteX126" fmla="*/ 8008887 w 9117690"/>
              <a:gd name="connsiteY126" fmla="*/ 1519267 h 5941133"/>
              <a:gd name="connsiteX127" fmla="*/ 8108616 w 9117690"/>
              <a:gd name="connsiteY127" fmla="*/ 1605216 h 5941133"/>
              <a:gd name="connsiteX128" fmla="*/ 8110619 w 9117690"/>
              <a:gd name="connsiteY128" fmla="*/ 1616566 h 5941133"/>
              <a:gd name="connsiteX129" fmla="*/ 8110619 w 9117690"/>
              <a:gd name="connsiteY129" fmla="*/ 1896586 h 5941133"/>
              <a:gd name="connsiteX130" fmla="*/ 8239646 w 9117690"/>
              <a:gd name="connsiteY130" fmla="*/ 2025613 h 5941133"/>
              <a:gd name="connsiteX131" fmla="*/ 8239645 w 9117690"/>
              <a:gd name="connsiteY131" fmla="*/ 2025614 h 5941133"/>
              <a:gd name="connsiteX132" fmla="*/ 8368672 w 9117690"/>
              <a:gd name="connsiteY132" fmla="*/ 1896587 h 5941133"/>
              <a:gd name="connsiteX133" fmla="*/ 8368672 w 9117690"/>
              <a:gd name="connsiteY133" fmla="*/ 1628262 h 5941133"/>
              <a:gd name="connsiteX134" fmla="*/ 8368923 w 9117690"/>
              <a:gd name="connsiteY134" fmla="*/ 1626839 h 5941133"/>
              <a:gd name="connsiteX135" fmla="*/ 8468652 w 9117690"/>
              <a:gd name="connsiteY135" fmla="*/ 1540890 h 5941133"/>
              <a:gd name="connsiteX136" fmla="*/ 8492132 w 9117690"/>
              <a:gd name="connsiteY136" fmla="*/ 1538523 h 5941133"/>
              <a:gd name="connsiteX137" fmla="*/ 8492132 w 9117690"/>
              <a:gd name="connsiteY137" fmla="*/ 1537785 h 5941133"/>
              <a:gd name="connsiteX138" fmla="*/ 8540202 w 9117690"/>
              <a:gd name="connsiteY138" fmla="*/ 1528081 h 5941133"/>
              <a:gd name="connsiteX139" fmla="*/ 8619005 w 9117690"/>
              <a:gd name="connsiteY139" fmla="*/ 1409193 h 5941133"/>
              <a:gd name="connsiteX140" fmla="*/ 8619005 w 9117690"/>
              <a:gd name="connsiteY140" fmla="*/ 849400 h 5941133"/>
              <a:gd name="connsiteX141" fmla="*/ 8619025 w 9117690"/>
              <a:gd name="connsiteY141" fmla="*/ 849287 h 5941133"/>
              <a:gd name="connsiteX142" fmla="*/ 8718754 w 9117690"/>
              <a:gd name="connsiteY142" fmla="*/ 763338 h 5941133"/>
              <a:gd name="connsiteX143" fmla="*/ 8742234 w 9117690"/>
              <a:gd name="connsiteY143" fmla="*/ 760971 h 5941133"/>
              <a:gd name="connsiteX144" fmla="*/ 8742234 w 9117690"/>
              <a:gd name="connsiteY144" fmla="*/ 760233 h 5941133"/>
              <a:gd name="connsiteX145" fmla="*/ 8790304 w 9117690"/>
              <a:gd name="connsiteY145" fmla="*/ 750529 h 5941133"/>
              <a:gd name="connsiteX146" fmla="*/ 8869107 w 9117690"/>
              <a:gd name="connsiteY146" fmla="*/ 631641 h 5941133"/>
              <a:gd name="connsiteX147" fmla="*/ 8869107 w 9117690"/>
              <a:gd name="connsiteY147" fmla="*/ 568327 h 5941133"/>
              <a:gd name="connsiteX148" fmla="*/ 8890272 w 9117690"/>
              <a:gd name="connsiteY148" fmla="*/ 531436 h 5941133"/>
              <a:gd name="connsiteX149" fmla="*/ 8967336 w 9117690"/>
              <a:gd name="connsiteY149" fmla="*/ 484992 h 5941133"/>
              <a:gd name="connsiteX150" fmla="*/ 8990816 w 9117690"/>
              <a:gd name="connsiteY150" fmla="*/ 482625 h 5941133"/>
              <a:gd name="connsiteX151" fmla="*/ 8990816 w 9117690"/>
              <a:gd name="connsiteY151" fmla="*/ 481887 h 5941133"/>
              <a:gd name="connsiteX152" fmla="*/ 9038886 w 9117690"/>
              <a:gd name="connsiteY152" fmla="*/ 472183 h 5941133"/>
              <a:gd name="connsiteX153" fmla="*/ 9117689 w 9117690"/>
              <a:gd name="connsiteY153" fmla="*/ 353297 h 5941133"/>
              <a:gd name="connsiteX154" fmla="*/ 9117689 w 9117690"/>
              <a:gd name="connsiteY154" fmla="*/ 556639 h 5941133"/>
              <a:gd name="connsiteX155" fmla="*/ 9117690 w 9117690"/>
              <a:gd name="connsiteY155" fmla="*/ 556644 h 5941133"/>
              <a:gd name="connsiteX156" fmla="*/ 9117689 w 9117690"/>
              <a:gd name="connsiteY156" fmla="*/ 3074645 h 5941133"/>
              <a:gd name="connsiteX157" fmla="*/ 9038886 w 9117690"/>
              <a:gd name="connsiteY157" fmla="*/ 3193531 h 5941133"/>
              <a:gd name="connsiteX158" fmla="*/ 8990816 w 9117690"/>
              <a:gd name="connsiteY158" fmla="*/ 3203235 h 5941133"/>
              <a:gd name="connsiteX159" fmla="*/ 8990816 w 9117690"/>
              <a:gd name="connsiteY159" fmla="*/ 3203973 h 5941133"/>
              <a:gd name="connsiteX160" fmla="*/ 8967336 w 9117690"/>
              <a:gd name="connsiteY160" fmla="*/ 3206340 h 5941133"/>
              <a:gd name="connsiteX161" fmla="*/ 8890272 w 9117690"/>
              <a:gd name="connsiteY161" fmla="*/ 3252784 h 5941133"/>
              <a:gd name="connsiteX162" fmla="*/ 8869107 w 9117690"/>
              <a:gd name="connsiteY162" fmla="*/ 3289675 h 5941133"/>
              <a:gd name="connsiteX163" fmla="*/ 8869107 w 9117690"/>
              <a:gd name="connsiteY163" fmla="*/ 3352989 h 5941133"/>
              <a:gd name="connsiteX164" fmla="*/ 8790304 w 9117690"/>
              <a:gd name="connsiteY164" fmla="*/ 3471877 h 5941133"/>
              <a:gd name="connsiteX165" fmla="*/ 8742234 w 9117690"/>
              <a:gd name="connsiteY165" fmla="*/ 3481581 h 5941133"/>
              <a:gd name="connsiteX166" fmla="*/ 8742234 w 9117690"/>
              <a:gd name="connsiteY166" fmla="*/ 3482319 h 5941133"/>
              <a:gd name="connsiteX167" fmla="*/ 8718754 w 9117690"/>
              <a:gd name="connsiteY167" fmla="*/ 3484686 h 5941133"/>
              <a:gd name="connsiteX168" fmla="*/ 8619025 w 9117690"/>
              <a:gd name="connsiteY168" fmla="*/ 3570635 h 5941133"/>
              <a:gd name="connsiteX169" fmla="*/ 8619005 w 9117690"/>
              <a:gd name="connsiteY169" fmla="*/ 3570748 h 5941133"/>
              <a:gd name="connsiteX170" fmla="*/ 8619005 w 9117690"/>
              <a:gd name="connsiteY170" fmla="*/ 4130541 h 5941133"/>
              <a:gd name="connsiteX171" fmla="*/ 8540202 w 9117690"/>
              <a:gd name="connsiteY171" fmla="*/ 4249429 h 5941133"/>
              <a:gd name="connsiteX172" fmla="*/ 8492132 w 9117690"/>
              <a:gd name="connsiteY172" fmla="*/ 4259133 h 5941133"/>
              <a:gd name="connsiteX173" fmla="*/ 8492132 w 9117690"/>
              <a:gd name="connsiteY173" fmla="*/ 4259871 h 5941133"/>
              <a:gd name="connsiteX174" fmla="*/ 8468652 w 9117690"/>
              <a:gd name="connsiteY174" fmla="*/ 4262238 h 5941133"/>
              <a:gd name="connsiteX175" fmla="*/ 8368923 w 9117690"/>
              <a:gd name="connsiteY175" fmla="*/ 4348187 h 5941133"/>
              <a:gd name="connsiteX176" fmla="*/ 8368672 w 9117690"/>
              <a:gd name="connsiteY176" fmla="*/ 4349610 h 5941133"/>
              <a:gd name="connsiteX177" fmla="*/ 8368672 w 9117690"/>
              <a:gd name="connsiteY177" fmla="*/ 4617935 h 5941133"/>
              <a:gd name="connsiteX178" fmla="*/ 8239645 w 9117690"/>
              <a:gd name="connsiteY178" fmla="*/ 4746962 h 5941133"/>
              <a:gd name="connsiteX179" fmla="*/ 8239646 w 9117690"/>
              <a:gd name="connsiteY179" fmla="*/ 4746961 h 5941133"/>
              <a:gd name="connsiteX180" fmla="*/ 8110619 w 9117690"/>
              <a:gd name="connsiteY180" fmla="*/ 4617934 h 5941133"/>
              <a:gd name="connsiteX181" fmla="*/ 8110619 w 9117690"/>
              <a:gd name="connsiteY181" fmla="*/ 4337914 h 5941133"/>
              <a:gd name="connsiteX182" fmla="*/ 8108616 w 9117690"/>
              <a:gd name="connsiteY182" fmla="*/ 4326564 h 5941133"/>
              <a:gd name="connsiteX183" fmla="*/ 8008887 w 9117690"/>
              <a:gd name="connsiteY183" fmla="*/ 4240615 h 5941133"/>
              <a:gd name="connsiteX184" fmla="*/ 7985407 w 9117690"/>
              <a:gd name="connsiteY184" fmla="*/ 4238248 h 5941133"/>
              <a:gd name="connsiteX185" fmla="*/ 7985407 w 9117690"/>
              <a:gd name="connsiteY185" fmla="*/ 4237510 h 5941133"/>
              <a:gd name="connsiteX186" fmla="*/ 7937337 w 9117690"/>
              <a:gd name="connsiteY186" fmla="*/ 4227806 h 5941133"/>
              <a:gd name="connsiteX187" fmla="*/ 7858534 w 9117690"/>
              <a:gd name="connsiteY187" fmla="*/ 4108918 h 5941133"/>
              <a:gd name="connsiteX188" fmla="*/ 7858534 w 9117690"/>
              <a:gd name="connsiteY188" fmla="*/ 4018788 h 5941133"/>
              <a:gd name="connsiteX189" fmla="*/ 7850145 w 9117690"/>
              <a:gd name="connsiteY189" fmla="*/ 3977238 h 5941133"/>
              <a:gd name="connsiteX190" fmla="*/ 7731258 w 9117690"/>
              <a:gd name="connsiteY190" fmla="*/ 3898434 h 5941133"/>
              <a:gd name="connsiteX191" fmla="*/ 7612370 w 9117690"/>
              <a:gd name="connsiteY191" fmla="*/ 3977238 h 5941133"/>
              <a:gd name="connsiteX192" fmla="*/ 7610181 w 9117690"/>
              <a:gd name="connsiteY192" fmla="*/ 3988083 h 5941133"/>
              <a:gd name="connsiteX193" fmla="*/ 7610181 w 9117690"/>
              <a:gd name="connsiteY193" fmla="*/ 4228952 h 5941133"/>
              <a:gd name="connsiteX194" fmla="*/ 7531378 w 9117690"/>
              <a:gd name="connsiteY194" fmla="*/ 4347840 h 5941133"/>
              <a:gd name="connsiteX195" fmla="*/ 7483308 w 9117690"/>
              <a:gd name="connsiteY195" fmla="*/ 4357544 h 5941133"/>
              <a:gd name="connsiteX196" fmla="*/ 7483308 w 9117690"/>
              <a:gd name="connsiteY196" fmla="*/ 4358282 h 5941133"/>
              <a:gd name="connsiteX197" fmla="*/ 7459828 w 9117690"/>
              <a:gd name="connsiteY197" fmla="*/ 4360649 h 5941133"/>
              <a:gd name="connsiteX198" fmla="*/ 7360099 w 9117690"/>
              <a:gd name="connsiteY198" fmla="*/ 4446598 h 5941133"/>
              <a:gd name="connsiteX199" fmla="*/ 7359847 w 9117690"/>
              <a:gd name="connsiteY199" fmla="*/ 4448027 h 5941133"/>
              <a:gd name="connsiteX200" fmla="*/ 7359847 w 9117690"/>
              <a:gd name="connsiteY200" fmla="*/ 4552668 h 5941133"/>
              <a:gd name="connsiteX201" fmla="*/ 7230820 w 9117690"/>
              <a:gd name="connsiteY201" fmla="*/ 4681695 h 5941133"/>
              <a:gd name="connsiteX202" fmla="*/ 7230821 w 9117690"/>
              <a:gd name="connsiteY202" fmla="*/ 4681694 h 5941133"/>
              <a:gd name="connsiteX203" fmla="*/ 7101794 w 9117690"/>
              <a:gd name="connsiteY203" fmla="*/ 4552667 h 5941133"/>
              <a:gd name="connsiteX204" fmla="*/ 7101794 w 9117690"/>
              <a:gd name="connsiteY204" fmla="*/ 2721348 h 5941133"/>
              <a:gd name="connsiteX205" fmla="*/ 7101793 w 9117690"/>
              <a:gd name="connsiteY205" fmla="*/ 4569190 h 5941133"/>
              <a:gd name="connsiteX206" fmla="*/ 7091655 w 9117690"/>
              <a:gd name="connsiteY206" fmla="*/ 4518971 h 5941133"/>
              <a:gd name="connsiteX207" fmla="*/ 6972767 w 9117690"/>
              <a:gd name="connsiteY207" fmla="*/ 4440167 h 5941133"/>
              <a:gd name="connsiteX208" fmla="*/ 6853880 w 9117690"/>
              <a:gd name="connsiteY208" fmla="*/ 4518971 h 5941133"/>
              <a:gd name="connsiteX209" fmla="*/ 6844116 w 9117690"/>
              <a:gd name="connsiteY209" fmla="*/ 4567331 h 5941133"/>
              <a:gd name="connsiteX210" fmla="*/ 6844116 w 9117690"/>
              <a:gd name="connsiteY210" fmla="*/ 5153733 h 5941133"/>
              <a:gd name="connsiteX211" fmla="*/ 6715089 w 9117690"/>
              <a:gd name="connsiteY211" fmla="*/ 5282760 h 5941133"/>
              <a:gd name="connsiteX212" fmla="*/ 6715090 w 9117690"/>
              <a:gd name="connsiteY212" fmla="*/ 5282759 h 5941133"/>
              <a:gd name="connsiteX213" fmla="*/ 6586063 w 9117690"/>
              <a:gd name="connsiteY213" fmla="*/ 5153732 h 5941133"/>
              <a:gd name="connsiteX214" fmla="*/ 6586063 w 9117690"/>
              <a:gd name="connsiteY214" fmla="*/ 2721348 h 5941133"/>
              <a:gd name="connsiteX215" fmla="*/ 6586062 w 9117690"/>
              <a:gd name="connsiteY215" fmla="*/ 4256770 h 5941133"/>
              <a:gd name="connsiteX216" fmla="*/ 6575924 w 9117690"/>
              <a:gd name="connsiteY216" fmla="*/ 4206551 h 5941133"/>
              <a:gd name="connsiteX217" fmla="*/ 6457036 w 9117690"/>
              <a:gd name="connsiteY217" fmla="*/ 4127747 h 5941133"/>
              <a:gd name="connsiteX218" fmla="*/ 6338149 w 9117690"/>
              <a:gd name="connsiteY218" fmla="*/ 4206551 h 5941133"/>
              <a:gd name="connsiteX219" fmla="*/ 6334551 w 9117690"/>
              <a:gd name="connsiteY219" fmla="*/ 4224370 h 5941133"/>
              <a:gd name="connsiteX220" fmla="*/ 6334551 w 9117690"/>
              <a:gd name="connsiteY220" fmla="*/ 4533316 h 5941133"/>
              <a:gd name="connsiteX221" fmla="*/ 6205524 w 9117690"/>
              <a:gd name="connsiteY221" fmla="*/ 4662343 h 5941133"/>
              <a:gd name="connsiteX222" fmla="*/ 6205525 w 9117690"/>
              <a:gd name="connsiteY222" fmla="*/ 4662342 h 5941133"/>
              <a:gd name="connsiteX223" fmla="*/ 6076498 w 9117690"/>
              <a:gd name="connsiteY223" fmla="*/ 4533315 h 5941133"/>
              <a:gd name="connsiteX224" fmla="*/ 6076498 w 9117690"/>
              <a:gd name="connsiteY224" fmla="*/ 4486577 h 5941133"/>
              <a:gd name="connsiteX225" fmla="*/ 6057828 w 9117690"/>
              <a:gd name="connsiteY225" fmla="*/ 4454035 h 5941133"/>
              <a:gd name="connsiteX226" fmla="*/ 5980764 w 9117690"/>
              <a:gd name="connsiteY226" fmla="*/ 4407591 h 5941133"/>
              <a:gd name="connsiteX227" fmla="*/ 5957284 w 9117690"/>
              <a:gd name="connsiteY227" fmla="*/ 4405224 h 5941133"/>
              <a:gd name="connsiteX228" fmla="*/ 5957284 w 9117690"/>
              <a:gd name="connsiteY228" fmla="*/ 4404486 h 5941133"/>
              <a:gd name="connsiteX229" fmla="*/ 5909214 w 9117690"/>
              <a:gd name="connsiteY229" fmla="*/ 4394782 h 5941133"/>
              <a:gd name="connsiteX230" fmla="*/ 5830411 w 9117690"/>
              <a:gd name="connsiteY230" fmla="*/ 4275894 h 5941133"/>
              <a:gd name="connsiteX231" fmla="*/ 5830411 w 9117690"/>
              <a:gd name="connsiteY231" fmla="*/ 4161910 h 5941133"/>
              <a:gd name="connsiteX232" fmla="*/ 5822022 w 9117690"/>
              <a:gd name="connsiteY232" fmla="*/ 4120360 h 5941133"/>
              <a:gd name="connsiteX233" fmla="*/ 5703135 w 9117690"/>
              <a:gd name="connsiteY233" fmla="*/ 4041556 h 5941133"/>
              <a:gd name="connsiteX234" fmla="*/ 5584247 w 9117690"/>
              <a:gd name="connsiteY234" fmla="*/ 4120360 h 5941133"/>
              <a:gd name="connsiteX235" fmla="*/ 5582058 w 9117690"/>
              <a:gd name="connsiteY235" fmla="*/ 4131204 h 5941133"/>
              <a:gd name="connsiteX236" fmla="*/ 5582058 w 9117690"/>
              <a:gd name="connsiteY236" fmla="*/ 4284608 h 5941133"/>
              <a:gd name="connsiteX237" fmla="*/ 5503255 w 9117690"/>
              <a:gd name="connsiteY237" fmla="*/ 4403496 h 5941133"/>
              <a:gd name="connsiteX238" fmla="*/ 5455185 w 9117690"/>
              <a:gd name="connsiteY238" fmla="*/ 4413200 h 5941133"/>
              <a:gd name="connsiteX239" fmla="*/ 5455185 w 9117690"/>
              <a:gd name="connsiteY239" fmla="*/ 4413938 h 5941133"/>
              <a:gd name="connsiteX240" fmla="*/ 5431705 w 9117690"/>
              <a:gd name="connsiteY240" fmla="*/ 4416305 h 5941133"/>
              <a:gd name="connsiteX241" fmla="*/ 5331976 w 9117690"/>
              <a:gd name="connsiteY241" fmla="*/ 4502254 h 5941133"/>
              <a:gd name="connsiteX242" fmla="*/ 5329772 w 9117690"/>
              <a:gd name="connsiteY242" fmla="*/ 4514744 h 5941133"/>
              <a:gd name="connsiteX243" fmla="*/ 5329772 w 9117690"/>
              <a:gd name="connsiteY243" fmla="*/ 4648652 h 5941133"/>
              <a:gd name="connsiteX244" fmla="*/ 5200745 w 9117690"/>
              <a:gd name="connsiteY244" fmla="*/ 4777679 h 5941133"/>
              <a:gd name="connsiteX245" fmla="*/ 5200746 w 9117690"/>
              <a:gd name="connsiteY245" fmla="*/ 4777678 h 5941133"/>
              <a:gd name="connsiteX246" fmla="*/ 5071719 w 9117690"/>
              <a:gd name="connsiteY246" fmla="*/ 4648651 h 5941133"/>
              <a:gd name="connsiteX247" fmla="*/ 5071719 w 9117690"/>
              <a:gd name="connsiteY247" fmla="*/ 4283397 h 5941133"/>
              <a:gd name="connsiteX248" fmla="*/ 5069515 w 9117690"/>
              <a:gd name="connsiteY248" fmla="*/ 4270907 h 5941133"/>
              <a:gd name="connsiteX249" fmla="*/ 4969786 w 9117690"/>
              <a:gd name="connsiteY249" fmla="*/ 4184958 h 5941133"/>
              <a:gd name="connsiteX250" fmla="*/ 4946306 w 9117690"/>
              <a:gd name="connsiteY250" fmla="*/ 4182591 h 5941133"/>
              <a:gd name="connsiteX251" fmla="*/ 4946306 w 9117690"/>
              <a:gd name="connsiteY251" fmla="*/ 4181853 h 5941133"/>
              <a:gd name="connsiteX252" fmla="*/ 4898236 w 9117690"/>
              <a:gd name="connsiteY252" fmla="*/ 4172149 h 5941133"/>
              <a:gd name="connsiteX253" fmla="*/ 4819433 w 9117690"/>
              <a:gd name="connsiteY253" fmla="*/ 4053261 h 5941133"/>
              <a:gd name="connsiteX254" fmla="*/ 4819433 w 9117690"/>
              <a:gd name="connsiteY254" fmla="*/ 3676885 h 5941133"/>
              <a:gd name="connsiteX255" fmla="*/ 4811044 w 9117690"/>
              <a:gd name="connsiteY255" fmla="*/ 3635336 h 5941133"/>
              <a:gd name="connsiteX256" fmla="*/ 4692157 w 9117690"/>
              <a:gd name="connsiteY256" fmla="*/ 3556532 h 5941133"/>
              <a:gd name="connsiteX257" fmla="*/ 4563130 w 9117690"/>
              <a:gd name="connsiteY257" fmla="*/ 3685559 h 5941133"/>
              <a:gd name="connsiteX258" fmla="*/ 4563130 w 9117690"/>
              <a:gd name="connsiteY258" fmla="*/ 2721348 h 5941133"/>
              <a:gd name="connsiteX259" fmla="*/ 4563015 w 9117690"/>
              <a:gd name="connsiteY259" fmla="*/ 2721348 h 5941133"/>
              <a:gd name="connsiteX260" fmla="*/ 4563014 w 9117690"/>
              <a:gd name="connsiteY260" fmla="*/ 3989312 h 5941133"/>
              <a:gd name="connsiteX261" fmla="*/ 4484211 w 9117690"/>
              <a:gd name="connsiteY261" fmla="*/ 4108200 h 5941133"/>
              <a:gd name="connsiteX262" fmla="*/ 4436141 w 9117690"/>
              <a:gd name="connsiteY262" fmla="*/ 4117904 h 5941133"/>
              <a:gd name="connsiteX263" fmla="*/ 4436141 w 9117690"/>
              <a:gd name="connsiteY263" fmla="*/ 4118642 h 5941133"/>
              <a:gd name="connsiteX264" fmla="*/ 4412661 w 9117690"/>
              <a:gd name="connsiteY264" fmla="*/ 4121009 h 5941133"/>
              <a:gd name="connsiteX265" fmla="*/ 4335596 w 9117690"/>
              <a:gd name="connsiteY265" fmla="*/ 4167453 h 5941133"/>
              <a:gd name="connsiteX266" fmla="*/ 4314689 w 9117690"/>
              <a:gd name="connsiteY266" fmla="*/ 4203896 h 5941133"/>
              <a:gd name="connsiteX267" fmla="*/ 4314689 w 9117690"/>
              <a:gd name="connsiteY267" fmla="*/ 4339508 h 5941133"/>
              <a:gd name="connsiteX268" fmla="*/ 4235886 w 9117690"/>
              <a:gd name="connsiteY268" fmla="*/ 4458396 h 5941133"/>
              <a:gd name="connsiteX269" fmla="*/ 4187818 w 9117690"/>
              <a:gd name="connsiteY269" fmla="*/ 4468100 h 5941133"/>
              <a:gd name="connsiteX270" fmla="*/ 4187818 w 9117690"/>
              <a:gd name="connsiteY270" fmla="*/ 4468838 h 5941133"/>
              <a:gd name="connsiteX271" fmla="*/ 4164338 w 9117690"/>
              <a:gd name="connsiteY271" fmla="*/ 4471205 h 5941133"/>
              <a:gd name="connsiteX272" fmla="*/ 4087274 w 9117690"/>
              <a:gd name="connsiteY272" fmla="*/ 4517649 h 5941133"/>
              <a:gd name="connsiteX273" fmla="*/ 4066135 w 9117690"/>
              <a:gd name="connsiteY273" fmla="*/ 4554495 h 5941133"/>
              <a:gd name="connsiteX274" fmla="*/ 4066135 w 9117690"/>
              <a:gd name="connsiteY274" fmla="*/ 4712264 h 5941133"/>
              <a:gd name="connsiteX275" fmla="*/ 3937109 w 9117690"/>
              <a:gd name="connsiteY275" fmla="*/ 4841291 h 5941133"/>
              <a:gd name="connsiteX276" fmla="*/ 3937109 w 9117690"/>
              <a:gd name="connsiteY276" fmla="*/ 4841290 h 5941133"/>
              <a:gd name="connsiteX277" fmla="*/ 3808082 w 9117690"/>
              <a:gd name="connsiteY277" fmla="*/ 4712263 h 5941133"/>
              <a:gd name="connsiteX278" fmla="*/ 3808082 w 9117690"/>
              <a:gd name="connsiteY278" fmla="*/ 4219518 h 5941133"/>
              <a:gd name="connsiteX279" fmla="*/ 3799694 w 9117690"/>
              <a:gd name="connsiteY279" fmla="*/ 4177968 h 5941133"/>
              <a:gd name="connsiteX280" fmla="*/ 3680807 w 9117690"/>
              <a:gd name="connsiteY280" fmla="*/ 4099164 h 5941133"/>
              <a:gd name="connsiteX281" fmla="*/ 3561920 w 9117690"/>
              <a:gd name="connsiteY281" fmla="*/ 4177968 h 5941133"/>
              <a:gd name="connsiteX282" fmla="*/ 3561433 w 9117690"/>
              <a:gd name="connsiteY282" fmla="*/ 4180378 h 5941133"/>
              <a:gd name="connsiteX283" fmla="*/ 3561433 w 9117690"/>
              <a:gd name="connsiteY283" fmla="*/ 4435519 h 5941133"/>
              <a:gd name="connsiteX284" fmla="*/ 3482629 w 9117690"/>
              <a:gd name="connsiteY284" fmla="*/ 4554407 h 5941133"/>
              <a:gd name="connsiteX285" fmla="*/ 3438829 w 9117690"/>
              <a:gd name="connsiteY285" fmla="*/ 4563249 h 5941133"/>
              <a:gd name="connsiteX286" fmla="*/ 3438829 w 9117690"/>
              <a:gd name="connsiteY286" fmla="*/ 4564615 h 5941133"/>
              <a:gd name="connsiteX287" fmla="*/ 3415349 w 9117690"/>
              <a:gd name="connsiteY287" fmla="*/ 4566982 h 5941133"/>
              <a:gd name="connsiteX288" fmla="*/ 3315620 w 9117690"/>
              <a:gd name="connsiteY288" fmla="*/ 4652931 h 5941133"/>
              <a:gd name="connsiteX289" fmla="*/ 3307419 w 9117690"/>
              <a:gd name="connsiteY289" fmla="*/ 4699402 h 5941133"/>
              <a:gd name="connsiteX290" fmla="*/ 3307419 w 9117690"/>
              <a:gd name="connsiteY290" fmla="*/ 5166571 h 5941133"/>
              <a:gd name="connsiteX291" fmla="*/ 3178392 w 9117690"/>
              <a:gd name="connsiteY291" fmla="*/ 5295598 h 5941133"/>
              <a:gd name="connsiteX292" fmla="*/ 3178393 w 9117690"/>
              <a:gd name="connsiteY292" fmla="*/ 5295599 h 5941133"/>
              <a:gd name="connsiteX293" fmla="*/ 3049366 w 9117690"/>
              <a:gd name="connsiteY293" fmla="*/ 5166572 h 5941133"/>
              <a:gd name="connsiteX294" fmla="*/ 3049366 w 9117690"/>
              <a:gd name="connsiteY294" fmla="*/ 4514427 h 5941133"/>
              <a:gd name="connsiteX295" fmla="*/ 3033349 w 9117690"/>
              <a:gd name="connsiteY295" fmla="*/ 4488028 h 5941133"/>
              <a:gd name="connsiteX296" fmla="*/ 2933786 w 9117690"/>
              <a:gd name="connsiteY296" fmla="*/ 4441074 h 5941133"/>
              <a:gd name="connsiteX297" fmla="*/ 2814899 w 9117690"/>
              <a:gd name="connsiteY297" fmla="*/ 4519878 h 5941133"/>
              <a:gd name="connsiteX298" fmla="*/ 2812443 w 9117690"/>
              <a:gd name="connsiteY298" fmla="*/ 4532038 h 5941133"/>
              <a:gd name="connsiteX299" fmla="*/ 2812443 w 9117690"/>
              <a:gd name="connsiteY299" fmla="*/ 5039760 h 5941133"/>
              <a:gd name="connsiteX300" fmla="*/ 2683416 w 9117690"/>
              <a:gd name="connsiteY300" fmla="*/ 5168787 h 5941133"/>
              <a:gd name="connsiteX301" fmla="*/ 2683417 w 9117690"/>
              <a:gd name="connsiteY301" fmla="*/ 5168786 h 5941133"/>
              <a:gd name="connsiteX302" fmla="*/ 2554391 w 9117690"/>
              <a:gd name="connsiteY302" fmla="*/ 5039759 h 5941133"/>
              <a:gd name="connsiteX303" fmla="*/ 2554391 w 9117690"/>
              <a:gd name="connsiteY303" fmla="*/ 2721348 h 5941133"/>
              <a:gd name="connsiteX304" fmla="*/ 2554390 w 9117690"/>
              <a:gd name="connsiteY304" fmla="*/ 2721348 h 5941133"/>
              <a:gd name="connsiteX305" fmla="*/ 2554389 w 9117690"/>
              <a:gd name="connsiteY305" fmla="*/ 5014630 h 5941133"/>
              <a:gd name="connsiteX306" fmla="*/ 2544250 w 9117690"/>
              <a:gd name="connsiteY306" fmla="*/ 4964412 h 5941133"/>
              <a:gd name="connsiteX307" fmla="*/ 2425363 w 9117690"/>
              <a:gd name="connsiteY307" fmla="*/ 4885608 h 5941133"/>
              <a:gd name="connsiteX308" fmla="*/ 2296336 w 9117690"/>
              <a:gd name="connsiteY308" fmla="*/ 5014635 h 5941133"/>
              <a:gd name="connsiteX309" fmla="*/ 2296336 w 9117690"/>
              <a:gd name="connsiteY309" fmla="*/ 5812106 h 5941133"/>
              <a:gd name="connsiteX310" fmla="*/ 2167309 w 9117690"/>
              <a:gd name="connsiteY310" fmla="*/ 5941133 h 5941133"/>
              <a:gd name="connsiteX311" fmla="*/ 2167310 w 9117690"/>
              <a:gd name="connsiteY311" fmla="*/ 5941132 h 5941133"/>
              <a:gd name="connsiteX312" fmla="*/ 2038282 w 9117690"/>
              <a:gd name="connsiteY312" fmla="*/ 5812105 h 5941133"/>
              <a:gd name="connsiteX313" fmla="*/ 2038282 w 9117690"/>
              <a:gd name="connsiteY313" fmla="*/ 3090757 h 5941133"/>
              <a:gd name="connsiteX314" fmla="*/ 2167310 w 9117690"/>
              <a:gd name="connsiteY314" fmla="*/ 3219784 h 5941133"/>
              <a:gd name="connsiteX315" fmla="*/ 2167309 w 9117690"/>
              <a:gd name="connsiteY315" fmla="*/ 3219785 h 5941133"/>
              <a:gd name="connsiteX316" fmla="*/ 2296336 w 9117690"/>
              <a:gd name="connsiteY316" fmla="*/ 3090758 h 5941133"/>
              <a:gd name="connsiteX317" fmla="*/ 2296336 w 9117690"/>
              <a:gd name="connsiteY317" fmla="*/ 2293287 h 5941133"/>
              <a:gd name="connsiteX318" fmla="*/ 2425363 w 9117690"/>
              <a:gd name="connsiteY318" fmla="*/ 2164260 h 5941133"/>
              <a:gd name="connsiteX319" fmla="*/ 2544250 w 9117690"/>
              <a:gd name="connsiteY319" fmla="*/ 2243064 h 5941133"/>
              <a:gd name="connsiteX320" fmla="*/ 2554389 w 9117690"/>
              <a:gd name="connsiteY320" fmla="*/ 2293282 h 5941133"/>
              <a:gd name="connsiteX321" fmla="*/ 0 w 9117690"/>
              <a:gd name="connsiteY321" fmla="*/ 0 h 5941133"/>
              <a:gd name="connsiteX322" fmla="*/ 1 w 9117690"/>
              <a:gd name="connsiteY322" fmla="*/ 0 h 5941133"/>
              <a:gd name="connsiteX323" fmla="*/ 1 w 9117690"/>
              <a:gd name="connsiteY323" fmla="*/ 2022823 h 5941133"/>
              <a:gd name="connsiteX324" fmla="*/ 129028 w 9117690"/>
              <a:gd name="connsiteY324" fmla="*/ 2151850 h 5941133"/>
              <a:gd name="connsiteX325" fmla="*/ 129027 w 9117690"/>
              <a:gd name="connsiteY325" fmla="*/ 2151851 h 5941133"/>
              <a:gd name="connsiteX326" fmla="*/ 258054 w 9117690"/>
              <a:gd name="connsiteY326" fmla="*/ 2022824 h 5941133"/>
              <a:gd name="connsiteX327" fmla="*/ 258054 w 9117690"/>
              <a:gd name="connsiteY327" fmla="*/ 1933906 h 5941133"/>
              <a:gd name="connsiteX328" fmla="*/ 261652 w 9117690"/>
              <a:gd name="connsiteY328" fmla="*/ 1916087 h 5941133"/>
              <a:gd name="connsiteX329" fmla="*/ 380539 w 9117690"/>
              <a:gd name="connsiteY329" fmla="*/ 1837283 h 5941133"/>
              <a:gd name="connsiteX330" fmla="*/ 499427 w 9117690"/>
              <a:gd name="connsiteY330" fmla="*/ 1916087 h 5941133"/>
              <a:gd name="connsiteX331" fmla="*/ 509565 w 9117690"/>
              <a:gd name="connsiteY331" fmla="*/ 1966306 h 5941133"/>
              <a:gd name="connsiteX332" fmla="*/ 509566 w 9117690"/>
              <a:gd name="connsiteY332" fmla="*/ 2560326 h 5941133"/>
              <a:gd name="connsiteX333" fmla="*/ 638593 w 9117690"/>
              <a:gd name="connsiteY333" fmla="*/ 2689353 h 5941133"/>
              <a:gd name="connsiteX334" fmla="*/ 638592 w 9117690"/>
              <a:gd name="connsiteY334" fmla="*/ 2689354 h 5941133"/>
              <a:gd name="connsiteX335" fmla="*/ 767619 w 9117690"/>
              <a:gd name="connsiteY335" fmla="*/ 2560327 h 5941133"/>
              <a:gd name="connsiteX336" fmla="*/ 767619 w 9117690"/>
              <a:gd name="connsiteY336" fmla="*/ 2474988 h 5941133"/>
              <a:gd name="connsiteX337" fmla="*/ 777383 w 9117690"/>
              <a:gd name="connsiteY337" fmla="*/ 2426627 h 5941133"/>
              <a:gd name="connsiteX338" fmla="*/ 896270 w 9117690"/>
              <a:gd name="connsiteY338" fmla="*/ 2347823 h 5941133"/>
              <a:gd name="connsiteX339" fmla="*/ 1015158 w 9117690"/>
              <a:gd name="connsiteY339" fmla="*/ 2426627 h 5941133"/>
              <a:gd name="connsiteX340" fmla="*/ 1025296 w 9117690"/>
              <a:gd name="connsiteY340" fmla="*/ 2476846 h 5941133"/>
              <a:gd name="connsiteX341" fmla="*/ 1025297 w 9117690"/>
              <a:gd name="connsiteY341" fmla="*/ 2460323 h 5941133"/>
              <a:gd name="connsiteX342" fmla="*/ 1154325 w 9117690"/>
              <a:gd name="connsiteY342" fmla="*/ 2589350 h 5941133"/>
              <a:gd name="connsiteX343" fmla="*/ 1154325 w 9117690"/>
              <a:gd name="connsiteY343" fmla="*/ 2589351 h 5941133"/>
              <a:gd name="connsiteX344" fmla="*/ 1283351 w 9117690"/>
              <a:gd name="connsiteY344" fmla="*/ 2460324 h 5941133"/>
              <a:gd name="connsiteX345" fmla="*/ 1283351 w 9117690"/>
              <a:gd name="connsiteY345" fmla="*/ 2199627 h 5941133"/>
              <a:gd name="connsiteX346" fmla="*/ 1284065 w 9117690"/>
              <a:gd name="connsiteY346" fmla="*/ 2196094 h 5941133"/>
              <a:gd name="connsiteX347" fmla="*/ 1402953 w 9117690"/>
              <a:gd name="connsiteY347" fmla="*/ 2117290 h 5941133"/>
              <a:gd name="connsiteX348" fmla="*/ 1521839 w 9117690"/>
              <a:gd name="connsiteY348" fmla="*/ 2196094 h 5941133"/>
              <a:gd name="connsiteX349" fmla="*/ 1522552 w 9117690"/>
              <a:gd name="connsiteY349" fmla="*/ 2199625 h 5941133"/>
              <a:gd name="connsiteX350" fmla="*/ 1522552 w 9117690"/>
              <a:gd name="connsiteY350" fmla="*/ 2372515 h 5941133"/>
              <a:gd name="connsiteX351" fmla="*/ 1651578 w 9117690"/>
              <a:gd name="connsiteY351" fmla="*/ 2501542 h 5941133"/>
              <a:gd name="connsiteX352" fmla="*/ 1651577 w 9117690"/>
              <a:gd name="connsiteY352" fmla="*/ 2501543 h 5941133"/>
              <a:gd name="connsiteX353" fmla="*/ 1780604 w 9117690"/>
              <a:gd name="connsiteY353" fmla="*/ 2372516 h 5941133"/>
              <a:gd name="connsiteX354" fmla="*/ 1780604 w 9117690"/>
              <a:gd name="connsiteY354" fmla="*/ 2041714 h 5941133"/>
              <a:gd name="connsiteX355" fmla="*/ 1790368 w 9117690"/>
              <a:gd name="connsiteY355" fmla="*/ 1993354 h 5941133"/>
              <a:gd name="connsiteX356" fmla="*/ 1909255 w 9117690"/>
              <a:gd name="connsiteY356" fmla="*/ 1914550 h 5941133"/>
              <a:gd name="connsiteX357" fmla="*/ 2028143 w 9117690"/>
              <a:gd name="connsiteY357" fmla="*/ 1993354 h 5941133"/>
              <a:gd name="connsiteX358" fmla="*/ 2038281 w 9117690"/>
              <a:gd name="connsiteY358" fmla="*/ 2043573 h 5941133"/>
              <a:gd name="connsiteX359" fmla="*/ 2038282 w 9117690"/>
              <a:gd name="connsiteY359" fmla="*/ 2721348 h 5941133"/>
              <a:gd name="connsiteX360" fmla="*/ 2038281 w 9117690"/>
              <a:gd name="connsiteY360" fmla="*/ 4764921 h 5941133"/>
              <a:gd name="connsiteX361" fmla="*/ 2028143 w 9117690"/>
              <a:gd name="connsiteY361" fmla="*/ 4714702 h 5941133"/>
              <a:gd name="connsiteX362" fmla="*/ 1909255 w 9117690"/>
              <a:gd name="connsiteY362" fmla="*/ 4635898 h 5941133"/>
              <a:gd name="connsiteX363" fmla="*/ 1790368 w 9117690"/>
              <a:gd name="connsiteY363" fmla="*/ 4714702 h 5941133"/>
              <a:gd name="connsiteX364" fmla="*/ 1780604 w 9117690"/>
              <a:gd name="connsiteY364" fmla="*/ 4763062 h 5941133"/>
              <a:gd name="connsiteX365" fmla="*/ 1780604 w 9117690"/>
              <a:gd name="connsiteY365" fmla="*/ 5093864 h 5941133"/>
              <a:gd name="connsiteX366" fmla="*/ 1651577 w 9117690"/>
              <a:gd name="connsiteY366" fmla="*/ 5222891 h 5941133"/>
              <a:gd name="connsiteX367" fmla="*/ 1651578 w 9117690"/>
              <a:gd name="connsiteY367" fmla="*/ 5222890 h 5941133"/>
              <a:gd name="connsiteX368" fmla="*/ 1522552 w 9117690"/>
              <a:gd name="connsiteY368" fmla="*/ 5093863 h 5941133"/>
              <a:gd name="connsiteX369" fmla="*/ 1522552 w 9117690"/>
              <a:gd name="connsiteY369" fmla="*/ 4920973 h 5941133"/>
              <a:gd name="connsiteX370" fmla="*/ 1521839 w 9117690"/>
              <a:gd name="connsiteY370" fmla="*/ 4917442 h 5941133"/>
              <a:gd name="connsiteX371" fmla="*/ 1402953 w 9117690"/>
              <a:gd name="connsiteY371" fmla="*/ 4838638 h 5941133"/>
              <a:gd name="connsiteX372" fmla="*/ 1284065 w 9117690"/>
              <a:gd name="connsiteY372" fmla="*/ 4917442 h 5941133"/>
              <a:gd name="connsiteX373" fmla="*/ 1283351 w 9117690"/>
              <a:gd name="connsiteY373" fmla="*/ 4920975 h 5941133"/>
              <a:gd name="connsiteX374" fmla="*/ 1283351 w 9117690"/>
              <a:gd name="connsiteY374" fmla="*/ 5181672 h 5941133"/>
              <a:gd name="connsiteX375" fmla="*/ 1154325 w 9117690"/>
              <a:gd name="connsiteY375" fmla="*/ 5310699 h 5941133"/>
              <a:gd name="connsiteX376" fmla="*/ 1154325 w 9117690"/>
              <a:gd name="connsiteY376" fmla="*/ 5310698 h 5941133"/>
              <a:gd name="connsiteX377" fmla="*/ 1025297 w 9117690"/>
              <a:gd name="connsiteY377" fmla="*/ 5181671 h 5941133"/>
              <a:gd name="connsiteX378" fmla="*/ 1025297 w 9117690"/>
              <a:gd name="connsiteY378" fmla="*/ 2721348 h 5941133"/>
              <a:gd name="connsiteX379" fmla="*/ 1025296 w 9117690"/>
              <a:gd name="connsiteY379" fmla="*/ 5198194 h 5941133"/>
              <a:gd name="connsiteX380" fmla="*/ 1015158 w 9117690"/>
              <a:gd name="connsiteY380" fmla="*/ 5147975 h 5941133"/>
              <a:gd name="connsiteX381" fmla="*/ 896270 w 9117690"/>
              <a:gd name="connsiteY381" fmla="*/ 5069171 h 5941133"/>
              <a:gd name="connsiteX382" fmla="*/ 777383 w 9117690"/>
              <a:gd name="connsiteY382" fmla="*/ 5147975 h 5941133"/>
              <a:gd name="connsiteX383" fmla="*/ 767619 w 9117690"/>
              <a:gd name="connsiteY383" fmla="*/ 5196336 h 5941133"/>
              <a:gd name="connsiteX384" fmla="*/ 767619 w 9117690"/>
              <a:gd name="connsiteY384" fmla="*/ 5281675 h 5941133"/>
              <a:gd name="connsiteX385" fmla="*/ 638592 w 9117690"/>
              <a:gd name="connsiteY385" fmla="*/ 5410702 h 5941133"/>
              <a:gd name="connsiteX386" fmla="*/ 638593 w 9117690"/>
              <a:gd name="connsiteY386" fmla="*/ 5410701 h 5941133"/>
              <a:gd name="connsiteX387" fmla="*/ 509566 w 9117690"/>
              <a:gd name="connsiteY387" fmla="*/ 5281674 h 5941133"/>
              <a:gd name="connsiteX388" fmla="*/ 509566 w 9117690"/>
              <a:gd name="connsiteY388" fmla="*/ 2721348 h 5941133"/>
              <a:gd name="connsiteX389" fmla="*/ 509565 w 9117690"/>
              <a:gd name="connsiteY389" fmla="*/ 4687654 h 5941133"/>
              <a:gd name="connsiteX390" fmla="*/ 499427 w 9117690"/>
              <a:gd name="connsiteY390" fmla="*/ 4637435 h 5941133"/>
              <a:gd name="connsiteX391" fmla="*/ 380539 w 9117690"/>
              <a:gd name="connsiteY391" fmla="*/ 4558631 h 5941133"/>
              <a:gd name="connsiteX392" fmla="*/ 261652 w 9117690"/>
              <a:gd name="connsiteY392" fmla="*/ 4637435 h 5941133"/>
              <a:gd name="connsiteX393" fmla="*/ 258054 w 9117690"/>
              <a:gd name="connsiteY393" fmla="*/ 4655254 h 5941133"/>
              <a:gd name="connsiteX394" fmla="*/ 258054 w 9117690"/>
              <a:gd name="connsiteY394" fmla="*/ 4744172 h 5941133"/>
              <a:gd name="connsiteX395" fmla="*/ 129027 w 9117690"/>
              <a:gd name="connsiteY395" fmla="*/ 4873199 h 5941133"/>
              <a:gd name="connsiteX396" fmla="*/ 129028 w 9117690"/>
              <a:gd name="connsiteY396" fmla="*/ 4873198 h 5941133"/>
              <a:gd name="connsiteX397" fmla="*/ 1 w 9117690"/>
              <a:gd name="connsiteY397" fmla="*/ 4744171 h 5941133"/>
              <a:gd name="connsiteX398" fmla="*/ 1 w 9117690"/>
              <a:gd name="connsiteY398" fmla="*/ 2721348 h 5941133"/>
              <a:gd name="connsiteX399" fmla="*/ 0 w 9117690"/>
              <a:gd name="connsiteY399" fmla="*/ 2721348 h 5941133"/>
              <a:gd name="connsiteX400" fmla="*/ 0 w 9117690"/>
              <a:gd name="connsiteY400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0 h 5941133"/>
              <a:gd name="connsiteX105" fmla="*/ 7101794 w 9117690"/>
              <a:gd name="connsiteY105" fmla="*/ 1831319 h 5941133"/>
              <a:gd name="connsiteX106" fmla="*/ 7230821 w 9117690"/>
              <a:gd name="connsiteY106" fmla="*/ 1960346 h 5941133"/>
              <a:gd name="connsiteX107" fmla="*/ 7230820 w 9117690"/>
              <a:gd name="connsiteY107" fmla="*/ 1960347 h 5941133"/>
              <a:gd name="connsiteX108" fmla="*/ 7359847 w 9117690"/>
              <a:gd name="connsiteY108" fmla="*/ 1831320 h 5941133"/>
              <a:gd name="connsiteX109" fmla="*/ 7359847 w 9117690"/>
              <a:gd name="connsiteY109" fmla="*/ 1726679 h 5941133"/>
              <a:gd name="connsiteX110" fmla="*/ 7360099 w 9117690"/>
              <a:gd name="connsiteY110" fmla="*/ 1725250 h 5941133"/>
              <a:gd name="connsiteX111" fmla="*/ 7459828 w 9117690"/>
              <a:gd name="connsiteY111" fmla="*/ 1639301 h 5941133"/>
              <a:gd name="connsiteX112" fmla="*/ 7483308 w 9117690"/>
              <a:gd name="connsiteY112" fmla="*/ 1636934 h 5941133"/>
              <a:gd name="connsiteX113" fmla="*/ 7483308 w 9117690"/>
              <a:gd name="connsiteY113" fmla="*/ 1636196 h 5941133"/>
              <a:gd name="connsiteX114" fmla="*/ 7531378 w 9117690"/>
              <a:gd name="connsiteY114" fmla="*/ 1626492 h 5941133"/>
              <a:gd name="connsiteX115" fmla="*/ 7610181 w 9117690"/>
              <a:gd name="connsiteY115" fmla="*/ 1507604 h 5941133"/>
              <a:gd name="connsiteX116" fmla="*/ 7610181 w 9117690"/>
              <a:gd name="connsiteY116" fmla="*/ 1266735 h 5941133"/>
              <a:gd name="connsiteX117" fmla="*/ 7612370 w 9117690"/>
              <a:gd name="connsiteY117" fmla="*/ 1255890 h 5941133"/>
              <a:gd name="connsiteX118" fmla="*/ 7731258 w 9117690"/>
              <a:gd name="connsiteY118" fmla="*/ 1177086 h 5941133"/>
              <a:gd name="connsiteX119" fmla="*/ 7850145 w 9117690"/>
              <a:gd name="connsiteY119" fmla="*/ 1255890 h 5941133"/>
              <a:gd name="connsiteX120" fmla="*/ 7858534 w 9117690"/>
              <a:gd name="connsiteY120" fmla="*/ 1297440 h 5941133"/>
              <a:gd name="connsiteX121" fmla="*/ 7858534 w 9117690"/>
              <a:gd name="connsiteY121" fmla="*/ 1387570 h 5941133"/>
              <a:gd name="connsiteX122" fmla="*/ 7937337 w 9117690"/>
              <a:gd name="connsiteY122" fmla="*/ 1506458 h 5941133"/>
              <a:gd name="connsiteX123" fmla="*/ 7985407 w 9117690"/>
              <a:gd name="connsiteY123" fmla="*/ 1516162 h 5941133"/>
              <a:gd name="connsiteX124" fmla="*/ 7985407 w 9117690"/>
              <a:gd name="connsiteY124" fmla="*/ 1516900 h 5941133"/>
              <a:gd name="connsiteX125" fmla="*/ 8008887 w 9117690"/>
              <a:gd name="connsiteY125" fmla="*/ 1519267 h 5941133"/>
              <a:gd name="connsiteX126" fmla="*/ 8108616 w 9117690"/>
              <a:gd name="connsiteY126" fmla="*/ 1605216 h 5941133"/>
              <a:gd name="connsiteX127" fmla="*/ 8110619 w 9117690"/>
              <a:gd name="connsiteY127" fmla="*/ 1616566 h 5941133"/>
              <a:gd name="connsiteX128" fmla="*/ 8110619 w 9117690"/>
              <a:gd name="connsiteY128" fmla="*/ 1896586 h 5941133"/>
              <a:gd name="connsiteX129" fmla="*/ 8239646 w 9117690"/>
              <a:gd name="connsiteY129" fmla="*/ 2025613 h 5941133"/>
              <a:gd name="connsiteX130" fmla="*/ 8239645 w 9117690"/>
              <a:gd name="connsiteY130" fmla="*/ 2025614 h 5941133"/>
              <a:gd name="connsiteX131" fmla="*/ 8368672 w 9117690"/>
              <a:gd name="connsiteY131" fmla="*/ 1896587 h 5941133"/>
              <a:gd name="connsiteX132" fmla="*/ 8368672 w 9117690"/>
              <a:gd name="connsiteY132" fmla="*/ 1628262 h 5941133"/>
              <a:gd name="connsiteX133" fmla="*/ 8368923 w 9117690"/>
              <a:gd name="connsiteY133" fmla="*/ 1626839 h 5941133"/>
              <a:gd name="connsiteX134" fmla="*/ 8468652 w 9117690"/>
              <a:gd name="connsiteY134" fmla="*/ 1540890 h 5941133"/>
              <a:gd name="connsiteX135" fmla="*/ 8492132 w 9117690"/>
              <a:gd name="connsiteY135" fmla="*/ 1538523 h 5941133"/>
              <a:gd name="connsiteX136" fmla="*/ 8492132 w 9117690"/>
              <a:gd name="connsiteY136" fmla="*/ 1537785 h 5941133"/>
              <a:gd name="connsiteX137" fmla="*/ 8540202 w 9117690"/>
              <a:gd name="connsiteY137" fmla="*/ 1528081 h 5941133"/>
              <a:gd name="connsiteX138" fmla="*/ 8619005 w 9117690"/>
              <a:gd name="connsiteY138" fmla="*/ 1409193 h 5941133"/>
              <a:gd name="connsiteX139" fmla="*/ 8619005 w 9117690"/>
              <a:gd name="connsiteY139" fmla="*/ 849400 h 5941133"/>
              <a:gd name="connsiteX140" fmla="*/ 8619025 w 9117690"/>
              <a:gd name="connsiteY140" fmla="*/ 849287 h 5941133"/>
              <a:gd name="connsiteX141" fmla="*/ 8718754 w 9117690"/>
              <a:gd name="connsiteY141" fmla="*/ 763338 h 5941133"/>
              <a:gd name="connsiteX142" fmla="*/ 8742234 w 9117690"/>
              <a:gd name="connsiteY142" fmla="*/ 760971 h 5941133"/>
              <a:gd name="connsiteX143" fmla="*/ 8742234 w 9117690"/>
              <a:gd name="connsiteY143" fmla="*/ 760233 h 5941133"/>
              <a:gd name="connsiteX144" fmla="*/ 8790304 w 9117690"/>
              <a:gd name="connsiteY144" fmla="*/ 750529 h 5941133"/>
              <a:gd name="connsiteX145" fmla="*/ 8869107 w 9117690"/>
              <a:gd name="connsiteY145" fmla="*/ 631641 h 5941133"/>
              <a:gd name="connsiteX146" fmla="*/ 8869107 w 9117690"/>
              <a:gd name="connsiteY146" fmla="*/ 568327 h 5941133"/>
              <a:gd name="connsiteX147" fmla="*/ 8890272 w 9117690"/>
              <a:gd name="connsiteY147" fmla="*/ 531436 h 5941133"/>
              <a:gd name="connsiteX148" fmla="*/ 8967336 w 9117690"/>
              <a:gd name="connsiteY148" fmla="*/ 484992 h 5941133"/>
              <a:gd name="connsiteX149" fmla="*/ 8990816 w 9117690"/>
              <a:gd name="connsiteY149" fmla="*/ 482625 h 5941133"/>
              <a:gd name="connsiteX150" fmla="*/ 8990816 w 9117690"/>
              <a:gd name="connsiteY150" fmla="*/ 481887 h 5941133"/>
              <a:gd name="connsiteX151" fmla="*/ 9038886 w 9117690"/>
              <a:gd name="connsiteY151" fmla="*/ 472183 h 5941133"/>
              <a:gd name="connsiteX152" fmla="*/ 9117689 w 9117690"/>
              <a:gd name="connsiteY152" fmla="*/ 353297 h 5941133"/>
              <a:gd name="connsiteX153" fmla="*/ 9117689 w 9117690"/>
              <a:gd name="connsiteY153" fmla="*/ 556639 h 5941133"/>
              <a:gd name="connsiteX154" fmla="*/ 9117690 w 9117690"/>
              <a:gd name="connsiteY154" fmla="*/ 556644 h 5941133"/>
              <a:gd name="connsiteX155" fmla="*/ 9117689 w 9117690"/>
              <a:gd name="connsiteY155" fmla="*/ 3074645 h 5941133"/>
              <a:gd name="connsiteX156" fmla="*/ 9038886 w 9117690"/>
              <a:gd name="connsiteY156" fmla="*/ 3193531 h 5941133"/>
              <a:gd name="connsiteX157" fmla="*/ 8990816 w 9117690"/>
              <a:gd name="connsiteY157" fmla="*/ 3203235 h 5941133"/>
              <a:gd name="connsiteX158" fmla="*/ 8990816 w 9117690"/>
              <a:gd name="connsiteY158" fmla="*/ 3203973 h 5941133"/>
              <a:gd name="connsiteX159" fmla="*/ 8967336 w 9117690"/>
              <a:gd name="connsiteY159" fmla="*/ 3206340 h 5941133"/>
              <a:gd name="connsiteX160" fmla="*/ 8890272 w 9117690"/>
              <a:gd name="connsiteY160" fmla="*/ 3252784 h 5941133"/>
              <a:gd name="connsiteX161" fmla="*/ 8869107 w 9117690"/>
              <a:gd name="connsiteY161" fmla="*/ 3289675 h 5941133"/>
              <a:gd name="connsiteX162" fmla="*/ 8869107 w 9117690"/>
              <a:gd name="connsiteY162" fmla="*/ 3352989 h 5941133"/>
              <a:gd name="connsiteX163" fmla="*/ 8790304 w 9117690"/>
              <a:gd name="connsiteY163" fmla="*/ 3471877 h 5941133"/>
              <a:gd name="connsiteX164" fmla="*/ 8742234 w 9117690"/>
              <a:gd name="connsiteY164" fmla="*/ 3481581 h 5941133"/>
              <a:gd name="connsiteX165" fmla="*/ 8742234 w 9117690"/>
              <a:gd name="connsiteY165" fmla="*/ 3482319 h 5941133"/>
              <a:gd name="connsiteX166" fmla="*/ 8718754 w 9117690"/>
              <a:gd name="connsiteY166" fmla="*/ 3484686 h 5941133"/>
              <a:gd name="connsiteX167" fmla="*/ 8619025 w 9117690"/>
              <a:gd name="connsiteY167" fmla="*/ 3570635 h 5941133"/>
              <a:gd name="connsiteX168" fmla="*/ 8619005 w 9117690"/>
              <a:gd name="connsiteY168" fmla="*/ 3570748 h 5941133"/>
              <a:gd name="connsiteX169" fmla="*/ 8619005 w 9117690"/>
              <a:gd name="connsiteY169" fmla="*/ 4130541 h 5941133"/>
              <a:gd name="connsiteX170" fmla="*/ 8540202 w 9117690"/>
              <a:gd name="connsiteY170" fmla="*/ 4249429 h 5941133"/>
              <a:gd name="connsiteX171" fmla="*/ 8492132 w 9117690"/>
              <a:gd name="connsiteY171" fmla="*/ 4259133 h 5941133"/>
              <a:gd name="connsiteX172" fmla="*/ 8492132 w 9117690"/>
              <a:gd name="connsiteY172" fmla="*/ 4259871 h 5941133"/>
              <a:gd name="connsiteX173" fmla="*/ 8468652 w 9117690"/>
              <a:gd name="connsiteY173" fmla="*/ 4262238 h 5941133"/>
              <a:gd name="connsiteX174" fmla="*/ 8368923 w 9117690"/>
              <a:gd name="connsiteY174" fmla="*/ 4348187 h 5941133"/>
              <a:gd name="connsiteX175" fmla="*/ 8368672 w 9117690"/>
              <a:gd name="connsiteY175" fmla="*/ 4349610 h 5941133"/>
              <a:gd name="connsiteX176" fmla="*/ 8368672 w 9117690"/>
              <a:gd name="connsiteY176" fmla="*/ 4617935 h 5941133"/>
              <a:gd name="connsiteX177" fmla="*/ 8239645 w 9117690"/>
              <a:gd name="connsiteY177" fmla="*/ 4746962 h 5941133"/>
              <a:gd name="connsiteX178" fmla="*/ 8239646 w 9117690"/>
              <a:gd name="connsiteY178" fmla="*/ 4746961 h 5941133"/>
              <a:gd name="connsiteX179" fmla="*/ 8110619 w 9117690"/>
              <a:gd name="connsiteY179" fmla="*/ 4617934 h 5941133"/>
              <a:gd name="connsiteX180" fmla="*/ 8110619 w 9117690"/>
              <a:gd name="connsiteY180" fmla="*/ 4337914 h 5941133"/>
              <a:gd name="connsiteX181" fmla="*/ 8108616 w 9117690"/>
              <a:gd name="connsiteY181" fmla="*/ 4326564 h 5941133"/>
              <a:gd name="connsiteX182" fmla="*/ 8008887 w 9117690"/>
              <a:gd name="connsiteY182" fmla="*/ 4240615 h 5941133"/>
              <a:gd name="connsiteX183" fmla="*/ 7985407 w 9117690"/>
              <a:gd name="connsiteY183" fmla="*/ 4238248 h 5941133"/>
              <a:gd name="connsiteX184" fmla="*/ 7985407 w 9117690"/>
              <a:gd name="connsiteY184" fmla="*/ 4237510 h 5941133"/>
              <a:gd name="connsiteX185" fmla="*/ 7937337 w 9117690"/>
              <a:gd name="connsiteY185" fmla="*/ 4227806 h 5941133"/>
              <a:gd name="connsiteX186" fmla="*/ 7858534 w 9117690"/>
              <a:gd name="connsiteY186" fmla="*/ 4108918 h 5941133"/>
              <a:gd name="connsiteX187" fmla="*/ 7858534 w 9117690"/>
              <a:gd name="connsiteY187" fmla="*/ 4018788 h 5941133"/>
              <a:gd name="connsiteX188" fmla="*/ 7850145 w 9117690"/>
              <a:gd name="connsiteY188" fmla="*/ 3977238 h 5941133"/>
              <a:gd name="connsiteX189" fmla="*/ 7731258 w 9117690"/>
              <a:gd name="connsiteY189" fmla="*/ 3898434 h 5941133"/>
              <a:gd name="connsiteX190" fmla="*/ 7612370 w 9117690"/>
              <a:gd name="connsiteY190" fmla="*/ 3977238 h 5941133"/>
              <a:gd name="connsiteX191" fmla="*/ 7610181 w 9117690"/>
              <a:gd name="connsiteY191" fmla="*/ 3988083 h 5941133"/>
              <a:gd name="connsiteX192" fmla="*/ 7610181 w 9117690"/>
              <a:gd name="connsiteY192" fmla="*/ 4228952 h 5941133"/>
              <a:gd name="connsiteX193" fmla="*/ 7531378 w 9117690"/>
              <a:gd name="connsiteY193" fmla="*/ 4347840 h 5941133"/>
              <a:gd name="connsiteX194" fmla="*/ 7483308 w 9117690"/>
              <a:gd name="connsiteY194" fmla="*/ 4357544 h 5941133"/>
              <a:gd name="connsiteX195" fmla="*/ 7483308 w 9117690"/>
              <a:gd name="connsiteY195" fmla="*/ 4358282 h 5941133"/>
              <a:gd name="connsiteX196" fmla="*/ 7459828 w 9117690"/>
              <a:gd name="connsiteY196" fmla="*/ 4360649 h 5941133"/>
              <a:gd name="connsiteX197" fmla="*/ 7360099 w 9117690"/>
              <a:gd name="connsiteY197" fmla="*/ 4446598 h 5941133"/>
              <a:gd name="connsiteX198" fmla="*/ 7359847 w 9117690"/>
              <a:gd name="connsiteY198" fmla="*/ 4448027 h 5941133"/>
              <a:gd name="connsiteX199" fmla="*/ 7359847 w 9117690"/>
              <a:gd name="connsiteY199" fmla="*/ 4552668 h 5941133"/>
              <a:gd name="connsiteX200" fmla="*/ 7230820 w 9117690"/>
              <a:gd name="connsiteY200" fmla="*/ 4681695 h 5941133"/>
              <a:gd name="connsiteX201" fmla="*/ 7230821 w 9117690"/>
              <a:gd name="connsiteY201" fmla="*/ 4681694 h 5941133"/>
              <a:gd name="connsiteX202" fmla="*/ 7101794 w 9117690"/>
              <a:gd name="connsiteY202" fmla="*/ 4552667 h 5941133"/>
              <a:gd name="connsiteX203" fmla="*/ 7101794 w 9117690"/>
              <a:gd name="connsiteY203" fmla="*/ 2721348 h 5941133"/>
              <a:gd name="connsiteX204" fmla="*/ 7101793 w 9117690"/>
              <a:gd name="connsiteY204" fmla="*/ 4569190 h 5941133"/>
              <a:gd name="connsiteX205" fmla="*/ 7091655 w 9117690"/>
              <a:gd name="connsiteY205" fmla="*/ 4518971 h 5941133"/>
              <a:gd name="connsiteX206" fmla="*/ 6972767 w 9117690"/>
              <a:gd name="connsiteY206" fmla="*/ 4440167 h 5941133"/>
              <a:gd name="connsiteX207" fmla="*/ 6853880 w 9117690"/>
              <a:gd name="connsiteY207" fmla="*/ 4518971 h 5941133"/>
              <a:gd name="connsiteX208" fmla="*/ 6844116 w 9117690"/>
              <a:gd name="connsiteY208" fmla="*/ 4567331 h 5941133"/>
              <a:gd name="connsiteX209" fmla="*/ 6844116 w 9117690"/>
              <a:gd name="connsiteY209" fmla="*/ 5153733 h 5941133"/>
              <a:gd name="connsiteX210" fmla="*/ 6715089 w 9117690"/>
              <a:gd name="connsiteY210" fmla="*/ 5282760 h 5941133"/>
              <a:gd name="connsiteX211" fmla="*/ 6715090 w 9117690"/>
              <a:gd name="connsiteY211" fmla="*/ 5282759 h 5941133"/>
              <a:gd name="connsiteX212" fmla="*/ 6586063 w 9117690"/>
              <a:gd name="connsiteY212" fmla="*/ 5153732 h 5941133"/>
              <a:gd name="connsiteX213" fmla="*/ 6586063 w 9117690"/>
              <a:gd name="connsiteY213" fmla="*/ 2721348 h 5941133"/>
              <a:gd name="connsiteX214" fmla="*/ 6586062 w 9117690"/>
              <a:gd name="connsiteY214" fmla="*/ 4256770 h 5941133"/>
              <a:gd name="connsiteX215" fmla="*/ 6575924 w 9117690"/>
              <a:gd name="connsiteY215" fmla="*/ 4206551 h 5941133"/>
              <a:gd name="connsiteX216" fmla="*/ 6457036 w 9117690"/>
              <a:gd name="connsiteY216" fmla="*/ 4127747 h 5941133"/>
              <a:gd name="connsiteX217" fmla="*/ 6338149 w 9117690"/>
              <a:gd name="connsiteY217" fmla="*/ 4206551 h 5941133"/>
              <a:gd name="connsiteX218" fmla="*/ 6334551 w 9117690"/>
              <a:gd name="connsiteY218" fmla="*/ 4224370 h 5941133"/>
              <a:gd name="connsiteX219" fmla="*/ 6334551 w 9117690"/>
              <a:gd name="connsiteY219" fmla="*/ 4533316 h 5941133"/>
              <a:gd name="connsiteX220" fmla="*/ 6205524 w 9117690"/>
              <a:gd name="connsiteY220" fmla="*/ 4662343 h 5941133"/>
              <a:gd name="connsiteX221" fmla="*/ 6205525 w 9117690"/>
              <a:gd name="connsiteY221" fmla="*/ 4662342 h 5941133"/>
              <a:gd name="connsiteX222" fmla="*/ 6076498 w 9117690"/>
              <a:gd name="connsiteY222" fmla="*/ 4533315 h 5941133"/>
              <a:gd name="connsiteX223" fmla="*/ 6076498 w 9117690"/>
              <a:gd name="connsiteY223" fmla="*/ 4486577 h 5941133"/>
              <a:gd name="connsiteX224" fmla="*/ 6057828 w 9117690"/>
              <a:gd name="connsiteY224" fmla="*/ 4454035 h 5941133"/>
              <a:gd name="connsiteX225" fmla="*/ 5980764 w 9117690"/>
              <a:gd name="connsiteY225" fmla="*/ 4407591 h 5941133"/>
              <a:gd name="connsiteX226" fmla="*/ 5957284 w 9117690"/>
              <a:gd name="connsiteY226" fmla="*/ 4405224 h 5941133"/>
              <a:gd name="connsiteX227" fmla="*/ 5957284 w 9117690"/>
              <a:gd name="connsiteY227" fmla="*/ 4404486 h 5941133"/>
              <a:gd name="connsiteX228" fmla="*/ 5909214 w 9117690"/>
              <a:gd name="connsiteY228" fmla="*/ 4394782 h 5941133"/>
              <a:gd name="connsiteX229" fmla="*/ 5830411 w 9117690"/>
              <a:gd name="connsiteY229" fmla="*/ 4275894 h 5941133"/>
              <a:gd name="connsiteX230" fmla="*/ 5830411 w 9117690"/>
              <a:gd name="connsiteY230" fmla="*/ 4161910 h 5941133"/>
              <a:gd name="connsiteX231" fmla="*/ 5822022 w 9117690"/>
              <a:gd name="connsiteY231" fmla="*/ 4120360 h 5941133"/>
              <a:gd name="connsiteX232" fmla="*/ 5703135 w 9117690"/>
              <a:gd name="connsiteY232" fmla="*/ 4041556 h 5941133"/>
              <a:gd name="connsiteX233" fmla="*/ 5584247 w 9117690"/>
              <a:gd name="connsiteY233" fmla="*/ 4120360 h 5941133"/>
              <a:gd name="connsiteX234" fmla="*/ 5582058 w 9117690"/>
              <a:gd name="connsiteY234" fmla="*/ 4131204 h 5941133"/>
              <a:gd name="connsiteX235" fmla="*/ 5582058 w 9117690"/>
              <a:gd name="connsiteY235" fmla="*/ 4284608 h 5941133"/>
              <a:gd name="connsiteX236" fmla="*/ 5503255 w 9117690"/>
              <a:gd name="connsiteY236" fmla="*/ 4403496 h 5941133"/>
              <a:gd name="connsiteX237" fmla="*/ 5455185 w 9117690"/>
              <a:gd name="connsiteY237" fmla="*/ 4413200 h 5941133"/>
              <a:gd name="connsiteX238" fmla="*/ 5455185 w 9117690"/>
              <a:gd name="connsiteY238" fmla="*/ 4413938 h 5941133"/>
              <a:gd name="connsiteX239" fmla="*/ 5431705 w 9117690"/>
              <a:gd name="connsiteY239" fmla="*/ 4416305 h 5941133"/>
              <a:gd name="connsiteX240" fmla="*/ 5331976 w 9117690"/>
              <a:gd name="connsiteY240" fmla="*/ 4502254 h 5941133"/>
              <a:gd name="connsiteX241" fmla="*/ 5329772 w 9117690"/>
              <a:gd name="connsiteY241" fmla="*/ 4514744 h 5941133"/>
              <a:gd name="connsiteX242" fmla="*/ 5329772 w 9117690"/>
              <a:gd name="connsiteY242" fmla="*/ 4648652 h 5941133"/>
              <a:gd name="connsiteX243" fmla="*/ 5200745 w 9117690"/>
              <a:gd name="connsiteY243" fmla="*/ 4777679 h 5941133"/>
              <a:gd name="connsiteX244" fmla="*/ 5200746 w 9117690"/>
              <a:gd name="connsiteY244" fmla="*/ 4777678 h 5941133"/>
              <a:gd name="connsiteX245" fmla="*/ 5071719 w 9117690"/>
              <a:gd name="connsiteY245" fmla="*/ 4648651 h 5941133"/>
              <a:gd name="connsiteX246" fmla="*/ 5071719 w 9117690"/>
              <a:gd name="connsiteY246" fmla="*/ 4283397 h 5941133"/>
              <a:gd name="connsiteX247" fmla="*/ 5069515 w 9117690"/>
              <a:gd name="connsiteY247" fmla="*/ 4270907 h 5941133"/>
              <a:gd name="connsiteX248" fmla="*/ 4969786 w 9117690"/>
              <a:gd name="connsiteY248" fmla="*/ 4184958 h 5941133"/>
              <a:gd name="connsiteX249" fmla="*/ 4946306 w 9117690"/>
              <a:gd name="connsiteY249" fmla="*/ 4182591 h 5941133"/>
              <a:gd name="connsiteX250" fmla="*/ 4946306 w 9117690"/>
              <a:gd name="connsiteY250" fmla="*/ 4181853 h 5941133"/>
              <a:gd name="connsiteX251" fmla="*/ 4898236 w 9117690"/>
              <a:gd name="connsiteY251" fmla="*/ 4172149 h 5941133"/>
              <a:gd name="connsiteX252" fmla="*/ 4819433 w 9117690"/>
              <a:gd name="connsiteY252" fmla="*/ 4053261 h 5941133"/>
              <a:gd name="connsiteX253" fmla="*/ 4819433 w 9117690"/>
              <a:gd name="connsiteY253" fmla="*/ 3676885 h 5941133"/>
              <a:gd name="connsiteX254" fmla="*/ 4811044 w 9117690"/>
              <a:gd name="connsiteY254" fmla="*/ 3635336 h 5941133"/>
              <a:gd name="connsiteX255" fmla="*/ 4692157 w 9117690"/>
              <a:gd name="connsiteY255" fmla="*/ 3556532 h 5941133"/>
              <a:gd name="connsiteX256" fmla="*/ 4563130 w 9117690"/>
              <a:gd name="connsiteY256" fmla="*/ 3685559 h 5941133"/>
              <a:gd name="connsiteX257" fmla="*/ 4563130 w 9117690"/>
              <a:gd name="connsiteY257" fmla="*/ 2721348 h 5941133"/>
              <a:gd name="connsiteX258" fmla="*/ 4563015 w 9117690"/>
              <a:gd name="connsiteY258" fmla="*/ 2721348 h 5941133"/>
              <a:gd name="connsiteX259" fmla="*/ 4563014 w 9117690"/>
              <a:gd name="connsiteY259" fmla="*/ 3989312 h 5941133"/>
              <a:gd name="connsiteX260" fmla="*/ 4484211 w 9117690"/>
              <a:gd name="connsiteY260" fmla="*/ 4108200 h 5941133"/>
              <a:gd name="connsiteX261" fmla="*/ 4436141 w 9117690"/>
              <a:gd name="connsiteY261" fmla="*/ 4117904 h 5941133"/>
              <a:gd name="connsiteX262" fmla="*/ 4436141 w 9117690"/>
              <a:gd name="connsiteY262" fmla="*/ 4118642 h 5941133"/>
              <a:gd name="connsiteX263" fmla="*/ 4412661 w 9117690"/>
              <a:gd name="connsiteY263" fmla="*/ 4121009 h 5941133"/>
              <a:gd name="connsiteX264" fmla="*/ 4335596 w 9117690"/>
              <a:gd name="connsiteY264" fmla="*/ 4167453 h 5941133"/>
              <a:gd name="connsiteX265" fmla="*/ 4314689 w 9117690"/>
              <a:gd name="connsiteY265" fmla="*/ 4203896 h 5941133"/>
              <a:gd name="connsiteX266" fmla="*/ 4314689 w 9117690"/>
              <a:gd name="connsiteY266" fmla="*/ 4339508 h 5941133"/>
              <a:gd name="connsiteX267" fmla="*/ 4235886 w 9117690"/>
              <a:gd name="connsiteY267" fmla="*/ 4458396 h 5941133"/>
              <a:gd name="connsiteX268" fmla="*/ 4187818 w 9117690"/>
              <a:gd name="connsiteY268" fmla="*/ 4468100 h 5941133"/>
              <a:gd name="connsiteX269" fmla="*/ 4187818 w 9117690"/>
              <a:gd name="connsiteY269" fmla="*/ 4468838 h 5941133"/>
              <a:gd name="connsiteX270" fmla="*/ 4164338 w 9117690"/>
              <a:gd name="connsiteY270" fmla="*/ 4471205 h 5941133"/>
              <a:gd name="connsiteX271" fmla="*/ 4087274 w 9117690"/>
              <a:gd name="connsiteY271" fmla="*/ 4517649 h 5941133"/>
              <a:gd name="connsiteX272" fmla="*/ 4066135 w 9117690"/>
              <a:gd name="connsiteY272" fmla="*/ 4554495 h 5941133"/>
              <a:gd name="connsiteX273" fmla="*/ 4066135 w 9117690"/>
              <a:gd name="connsiteY273" fmla="*/ 4712264 h 5941133"/>
              <a:gd name="connsiteX274" fmla="*/ 3937109 w 9117690"/>
              <a:gd name="connsiteY274" fmla="*/ 4841291 h 5941133"/>
              <a:gd name="connsiteX275" fmla="*/ 3937109 w 9117690"/>
              <a:gd name="connsiteY275" fmla="*/ 4841290 h 5941133"/>
              <a:gd name="connsiteX276" fmla="*/ 3808082 w 9117690"/>
              <a:gd name="connsiteY276" fmla="*/ 4712263 h 5941133"/>
              <a:gd name="connsiteX277" fmla="*/ 3808082 w 9117690"/>
              <a:gd name="connsiteY277" fmla="*/ 4219518 h 5941133"/>
              <a:gd name="connsiteX278" fmla="*/ 3799694 w 9117690"/>
              <a:gd name="connsiteY278" fmla="*/ 4177968 h 5941133"/>
              <a:gd name="connsiteX279" fmla="*/ 3680807 w 9117690"/>
              <a:gd name="connsiteY279" fmla="*/ 4099164 h 5941133"/>
              <a:gd name="connsiteX280" fmla="*/ 3561920 w 9117690"/>
              <a:gd name="connsiteY280" fmla="*/ 4177968 h 5941133"/>
              <a:gd name="connsiteX281" fmla="*/ 3561433 w 9117690"/>
              <a:gd name="connsiteY281" fmla="*/ 4180378 h 5941133"/>
              <a:gd name="connsiteX282" fmla="*/ 3561433 w 9117690"/>
              <a:gd name="connsiteY282" fmla="*/ 4435519 h 5941133"/>
              <a:gd name="connsiteX283" fmla="*/ 3482629 w 9117690"/>
              <a:gd name="connsiteY283" fmla="*/ 4554407 h 5941133"/>
              <a:gd name="connsiteX284" fmla="*/ 3438829 w 9117690"/>
              <a:gd name="connsiteY284" fmla="*/ 4563249 h 5941133"/>
              <a:gd name="connsiteX285" fmla="*/ 3438829 w 9117690"/>
              <a:gd name="connsiteY285" fmla="*/ 4564615 h 5941133"/>
              <a:gd name="connsiteX286" fmla="*/ 3415349 w 9117690"/>
              <a:gd name="connsiteY286" fmla="*/ 4566982 h 5941133"/>
              <a:gd name="connsiteX287" fmla="*/ 3315620 w 9117690"/>
              <a:gd name="connsiteY287" fmla="*/ 4652931 h 5941133"/>
              <a:gd name="connsiteX288" fmla="*/ 3307419 w 9117690"/>
              <a:gd name="connsiteY288" fmla="*/ 4699402 h 5941133"/>
              <a:gd name="connsiteX289" fmla="*/ 3307419 w 9117690"/>
              <a:gd name="connsiteY289" fmla="*/ 5166571 h 5941133"/>
              <a:gd name="connsiteX290" fmla="*/ 3178392 w 9117690"/>
              <a:gd name="connsiteY290" fmla="*/ 5295598 h 5941133"/>
              <a:gd name="connsiteX291" fmla="*/ 3178393 w 9117690"/>
              <a:gd name="connsiteY291" fmla="*/ 5295599 h 5941133"/>
              <a:gd name="connsiteX292" fmla="*/ 3049366 w 9117690"/>
              <a:gd name="connsiteY292" fmla="*/ 5166572 h 5941133"/>
              <a:gd name="connsiteX293" fmla="*/ 3049366 w 9117690"/>
              <a:gd name="connsiteY293" fmla="*/ 4514427 h 5941133"/>
              <a:gd name="connsiteX294" fmla="*/ 3033349 w 9117690"/>
              <a:gd name="connsiteY294" fmla="*/ 4488028 h 5941133"/>
              <a:gd name="connsiteX295" fmla="*/ 2933786 w 9117690"/>
              <a:gd name="connsiteY295" fmla="*/ 4441074 h 5941133"/>
              <a:gd name="connsiteX296" fmla="*/ 2814899 w 9117690"/>
              <a:gd name="connsiteY296" fmla="*/ 4519878 h 5941133"/>
              <a:gd name="connsiteX297" fmla="*/ 2812443 w 9117690"/>
              <a:gd name="connsiteY297" fmla="*/ 4532038 h 5941133"/>
              <a:gd name="connsiteX298" fmla="*/ 2812443 w 9117690"/>
              <a:gd name="connsiteY298" fmla="*/ 5039760 h 5941133"/>
              <a:gd name="connsiteX299" fmla="*/ 2683416 w 9117690"/>
              <a:gd name="connsiteY299" fmla="*/ 5168787 h 5941133"/>
              <a:gd name="connsiteX300" fmla="*/ 2683417 w 9117690"/>
              <a:gd name="connsiteY300" fmla="*/ 5168786 h 5941133"/>
              <a:gd name="connsiteX301" fmla="*/ 2554391 w 9117690"/>
              <a:gd name="connsiteY301" fmla="*/ 5039759 h 5941133"/>
              <a:gd name="connsiteX302" fmla="*/ 2554391 w 9117690"/>
              <a:gd name="connsiteY302" fmla="*/ 2721348 h 5941133"/>
              <a:gd name="connsiteX303" fmla="*/ 2554390 w 9117690"/>
              <a:gd name="connsiteY303" fmla="*/ 2721348 h 5941133"/>
              <a:gd name="connsiteX304" fmla="*/ 2554389 w 9117690"/>
              <a:gd name="connsiteY304" fmla="*/ 5014630 h 5941133"/>
              <a:gd name="connsiteX305" fmla="*/ 2544250 w 9117690"/>
              <a:gd name="connsiteY305" fmla="*/ 4964412 h 5941133"/>
              <a:gd name="connsiteX306" fmla="*/ 2425363 w 9117690"/>
              <a:gd name="connsiteY306" fmla="*/ 4885608 h 5941133"/>
              <a:gd name="connsiteX307" fmla="*/ 2296336 w 9117690"/>
              <a:gd name="connsiteY307" fmla="*/ 5014635 h 5941133"/>
              <a:gd name="connsiteX308" fmla="*/ 2296336 w 9117690"/>
              <a:gd name="connsiteY308" fmla="*/ 5812106 h 5941133"/>
              <a:gd name="connsiteX309" fmla="*/ 2167309 w 9117690"/>
              <a:gd name="connsiteY309" fmla="*/ 5941133 h 5941133"/>
              <a:gd name="connsiteX310" fmla="*/ 2167310 w 9117690"/>
              <a:gd name="connsiteY310" fmla="*/ 5941132 h 5941133"/>
              <a:gd name="connsiteX311" fmla="*/ 2038282 w 9117690"/>
              <a:gd name="connsiteY311" fmla="*/ 5812105 h 5941133"/>
              <a:gd name="connsiteX312" fmla="*/ 2038282 w 9117690"/>
              <a:gd name="connsiteY312" fmla="*/ 3090757 h 5941133"/>
              <a:gd name="connsiteX313" fmla="*/ 2167310 w 9117690"/>
              <a:gd name="connsiteY313" fmla="*/ 3219784 h 5941133"/>
              <a:gd name="connsiteX314" fmla="*/ 2167309 w 9117690"/>
              <a:gd name="connsiteY314" fmla="*/ 3219785 h 5941133"/>
              <a:gd name="connsiteX315" fmla="*/ 2296336 w 9117690"/>
              <a:gd name="connsiteY315" fmla="*/ 3090758 h 5941133"/>
              <a:gd name="connsiteX316" fmla="*/ 2296336 w 9117690"/>
              <a:gd name="connsiteY316" fmla="*/ 2293287 h 5941133"/>
              <a:gd name="connsiteX317" fmla="*/ 2425363 w 9117690"/>
              <a:gd name="connsiteY317" fmla="*/ 2164260 h 5941133"/>
              <a:gd name="connsiteX318" fmla="*/ 2544250 w 9117690"/>
              <a:gd name="connsiteY318" fmla="*/ 2243064 h 5941133"/>
              <a:gd name="connsiteX319" fmla="*/ 2554389 w 9117690"/>
              <a:gd name="connsiteY319" fmla="*/ 2293282 h 5941133"/>
              <a:gd name="connsiteX320" fmla="*/ 0 w 9117690"/>
              <a:gd name="connsiteY320" fmla="*/ 0 h 5941133"/>
              <a:gd name="connsiteX321" fmla="*/ 1 w 9117690"/>
              <a:gd name="connsiteY321" fmla="*/ 0 h 5941133"/>
              <a:gd name="connsiteX322" fmla="*/ 1 w 9117690"/>
              <a:gd name="connsiteY322" fmla="*/ 2022823 h 5941133"/>
              <a:gd name="connsiteX323" fmla="*/ 129028 w 9117690"/>
              <a:gd name="connsiteY323" fmla="*/ 2151850 h 5941133"/>
              <a:gd name="connsiteX324" fmla="*/ 129027 w 9117690"/>
              <a:gd name="connsiteY324" fmla="*/ 2151851 h 5941133"/>
              <a:gd name="connsiteX325" fmla="*/ 258054 w 9117690"/>
              <a:gd name="connsiteY325" fmla="*/ 2022824 h 5941133"/>
              <a:gd name="connsiteX326" fmla="*/ 258054 w 9117690"/>
              <a:gd name="connsiteY326" fmla="*/ 1933906 h 5941133"/>
              <a:gd name="connsiteX327" fmla="*/ 261652 w 9117690"/>
              <a:gd name="connsiteY327" fmla="*/ 1916087 h 5941133"/>
              <a:gd name="connsiteX328" fmla="*/ 380539 w 9117690"/>
              <a:gd name="connsiteY328" fmla="*/ 1837283 h 5941133"/>
              <a:gd name="connsiteX329" fmla="*/ 499427 w 9117690"/>
              <a:gd name="connsiteY329" fmla="*/ 1916087 h 5941133"/>
              <a:gd name="connsiteX330" fmla="*/ 509565 w 9117690"/>
              <a:gd name="connsiteY330" fmla="*/ 1966306 h 5941133"/>
              <a:gd name="connsiteX331" fmla="*/ 509566 w 9117690"/>
              <a:gd name="connsiteY331" fmla="*/ 2560326 h 5941133"/>
              <a:gd name="connsiteX332" fmla="*/ 638593 w 9117690"/>
              <a:gd name="connsiteY332" fmla="*/ 2689353 h 5941133"/>
              <a:gd name="connsiteX333" fmla="*/ 638592 w 9117690"/>
              <a:gd name="connsiteY333" fmla="*/ 2689354 h 5941133"/>
              <a:gd name="connsiteX334" fmla="*/ 767619 w 9117690"/>
              <a:gd name="connsiteY334" fmla="*/ 2560327 h 5941133"/>
              <a:gd name="connsiteX335" fmla="*/ 767619 w 9117690"/>
              <a:gd name="connsiteY335" fmla="*/ 2474988 h 5941133"/>
              <a:gd name="connsiteX336" fmla="*/ 777383 w 9117690"/>
              <a:gd name="connsiteY336" fmla="*/ 2426627 h 5941133"/>
              <a:gd name="connsiteX337" fmla="*/ 896270 w 9117690"/>
              <a:gd name="connsiteY337" fmla="*/ 2347823 h 5941133"/>
              <a:gd name="connsiteX338" fmla="*/ 1015158 w 9117690"/>
              <a:gd name="connsiteY338" fmla="*/ 2426627 h 5941133"/>
              <a:gd name="connsiteX339" fmla="*/ 1025296 w 9117690"/>
              <a:gd name="connsiteY339" fmla="*/ 2476846 h 5941133"/>
              <a:gd name="connsiteX340" fmla="*/ 1025297 w 9117690"/>
              <a:gd name="connsiteY340" fmla="*/ 2460323 h 5941133"/>
              <a:gd name="connsiteX341" fmla="*/ 1154325 w 9117690"/>
              <a:gd name="connsiteY341" fmla="*/ 2589350 h 5941133"/>
              <a:gd name="connsiteX342" fmla="*/ 1154325 w 9117690"/>
              <a:gd name="connsiteY342" fmla="*/ 2589351 h 5941133"/>
              <a:gd name="connsiteX343" fmla="*/ 1283351 w 9117690"/>
              <a:gd name="connsiteY343" fmla="*/ 2460324 h 5941133"/>
              <a:gd name="connsiteX344" fmla="*/ 1283351 w 9117690"/>
              <a:gd name="connsiteY344" fmla="*/ 2199627 h 5941133"/>
              <a:gd name="connsiteX345" fmla="*/ 1284065 w 9117690"/>
              <a:gd name="connsiteY345" fmla="*/ 2196094 h 5941133"/>
              <a:gd name="connsiteX346" fmla="*/ 1402953 w 9117690"/>
              <a:gd name="connsiteY346" fmla="*/ 2117290 h 5941133"/>
              <a:gd name="connsiteX347" fmla="*/ 1521839 w 9117690"/>
              <a:gd name="connsiteY347" fmla="*/ 2196094 h 5941133"/>
              <a:gd name="connsiteX348" fmla="*/ 1522552 w 9117690"/>
              <a:gd name="connsiteY348" fmla="*/ 2199625 h 5941133"/>
              <a:gd name="connsiteX349" fmla="*/ 1522552 w 9117690"/>
              <a:gd name="connsiteY349" fmla="*/ 2372515 h 5941133"/>
              <a:gd name="connsiteX350" fmla="*/ 1651578 w 9117690"/>
              <a:gd name="connsiteY350" fmla="*/ 2501542 h 5941133"/>
              <a:gd name="connsiteX351" fmla="*/ 1651577 w 9117690"/>
              <a:gd name="connsiteY351" fmla="*/ 2501543 h 5941133"/>
              <a:gd name="connsiteX352" fmla="*/ 1780604 w 9117690"/>
              <a:gd name="connsiteY352" fmla="*/ 2372516 h 5941133"/>
              <a:gd name="connsiteX353" fmla="*/ 1780604 w 9117690"/>
              <a:gd name="connsiteY353" fmla="*/ 2041714 h 5941133"/>
              <a:gd name="connsiteX354" fmla="*/ 1790368 w 9117690"/>
              <a:gd name="connsiteY354" fmla="*/ 1993354 h 5941133"/>
              <a:gd name="connsiteX355" fmla="*/ 1909255 w 9117690"/>
              <a:gd name="connsiteY355" fmla="*/ 1914550 h 5941133"/>
              <a:gd name="connsiteX356" fmla="*/ 2028143 w 9117690"/>
              <a:gd name="connsiteY356" fmla="*/ 1993354 h 5941133"/>
              <a:gd name="connsiteX357" fmla="*/ 2038281 w 9117690"/>
              <a:gd name="connsiteY357" fmla="*/ 2043573 h 5941133"/>
              <a:gd name="connsiteX358" fmla="*/ 2038282 w 9117690"/>
              <a:gd name="connsiteY358" fmla="*/ 2721348 h 5941133"/>
              <a:gd name="connsiteX359" fmla="*/ 2038281 w 9117690"/>
              <a:gd name="connsiteY359" fmla="*/ 4764921 h 5941133"/>
              <a:gd name="connsiteX360" fmla="*/ 2028143 w 9117690"/>
              <a:gd name="connsiteY360" fmla="*/ 4714702 h 5941133"/>
              <a:gd name="connsiteX361" fmla="*/ 1909255 w 9117690"/>
              <a:gd name="connsiteY361" fmla="*/ 4635898 h 5941133"/>
              <a:gd name="connsiteX362" fmla="*/ 1790368 w 9117690"/>
              <a:gd name="connsiteY362" fmla="*/ 4714702 h 5941133"/>
              <a:gd name="connsiteX363" fmla="*/ 1780604 w 9117690"/>
              <a:gd name="connsiteY363" fmla="*/ 4763062 h 5941133"/>
              <a:gd name="connsiteX364" fmla="*/ 1780604 w 9117690"/>
              <a:gd name="connsiteY364" fmla="*/ 5093864 h 5941133"/>
              <a:gd name="connsiteX365" fmla="*/ 1651577 w 9117690"/>
              <a:gd name="connsiteY365" fmla="*/ 5222891 h 5941133"/>
              <a:gd name="connsiteX366" fmla="*/ 1651578 w 9117690"/>
              <a:gd name="connsiteY366" fmla="*/ 5222890 h 5941133"/>
              <a:gd name="connsiteX367" fmla="*/ 1522552 w 9117690"/>
              <a:gd name="connsiteY367" fmla="*/ 5093863 h 5941133"/>
              <a:gd name="connsiteX368" fmla="*/ 1522552 w 9117690"/>
              <a:gd name="connsiteY368" fmla="*/ 4920973 h 5941133"/>
              <a:gd name="connsiteX369" fmla="*/ 1521839 w 9117690"/>
              <a:gd name="connsiteY369" fmla="*/ 4917442 h 5941133"/>
              <a:gd name="connsiteX370" fmla="*/ 1402953 w 9117690"/>
              <a:gd name="connsiteY370" fmla="*/ 4838638 h 5941133"/>
              <a:gd name="connsiteX371" fmla="*/ 1284065 w 9117690"/>
              <a:gd name="connsiteY371" fmla="*/ 4917442 h 5941133"/>
              <a:gd name="connsiteX372" fmla="*/ 1283351 w 9117690"/>
              <a:gd name="connsiteY372" fmla="*/ 4920975 h 5941133"/>
              <a:gd name="connsiteX373" fmla="*/ 1283351 w 9117690"/>
              <a:gd name="connsiteY373" fmla="*/ 5181672 h 5941133"/>
              <a:gd name="connsiteX374" fmla="*/ 1154325 w 9117690"/>
              <a:gd name="connsiteY374" fmla="*/ 5310699 h 5941133"/>
              <a:gd name="connsiteX375" fmla="*/ 1154325 w 9117690"/>
              <a:gd name="connsiteY375" fmla="*/ 5310698 h 5941133"/>
              <a:gd name="connsiteX376" fmla="*/ 1025297 w 9117690"/>
              <a:gd name="connsiteY376" fmla="*/ 5181671 h 5941133"/>
              <a:gd name="connsiteX377" fmla="*/ 1025297 w 9117690"/>
              <a:gd name="connsiteY377" fmla="*/ 2721348 h 5941133"/>
              <a:gd name="connsiteX378" fmla="*/ 1025296 w 9117690"/>
              <a:gd name="connsiteY378" fmla="*/ 5198194 h 5941133"/>
              <a:gd name="connsiteX379" fmla="*/ 1015158 w 9117690"/>
              <a:gd name="connsiteY379" fmla="*/ 5147975 h 5941133"/>
              <a:gd name="connsiteX380" fmla="*/ 896270 w 9117690"/>
              <a:gd name="connsiteY380" fmla="*/ 5069171 h 5941133"/>
              <a:gd name="connsiteX381" fmla="*/ 777383 w 9117690"/>
              <a:gd name="connsiteY381" fmla="*/ 5147975 h 5941133"/>
              <a:gd name="connsiteX382" fmla="*/ 767619 w 9117690"/>
              <a:gd name="connsiteY382" fmla="*/ 5196336 h 5941133"/>
              <a:gd name="connsiteX383" fmla="*/ 767619 w 9117690"/>
              <a:gd name="connsiteY383" fmla="*/ 5281675 h 5941133"/>
              <a:gd name="connsiteX384" fmla="*/ 638592 w 9117690"/>
              <a:gd name="connsiteY384" fmla="*/ 5410702 h 5941133"/>
              <a:gd name="connsiteX385" fmla="*/ 638593 w 9117690"/>
              <a:gd name="connsiteY385" fmla="*/ 5410701 h 5941133"/>
              <a:gd name="connsiteX386" fmla="*/ 509566 w 9117690"/>
              <a:gd name="connsiteY386" fmla="*/ 5281674 h 5941133"/>
              <a:gd name="connsiteX387" fmla="*/ 509566 w 9117690"/>
              <a:gd name="connsiteY387" fmla="*/ 2721348 h 5941133"/>
              <a:gd name="connsiteX388" fmla="*/ 509565 w 9117690"/>
              <a:gd name="connsiteY388" fmla="*/ 4687654 h 5941133"/>
              <a:gd name="connsiteX389" fmla="*/ 499427 w 9117690"/>
              <a:gd name="connsiteY389" fmla="*/ 4637435 h 5941133"/>
              <a:gd name="connsiteX390" fmla="*/ 380539 w 9117690"/>
              <a:gd name="connsiteY390" fmla="*/ 4558631 h 5941133"/>
              <a:gd name="connsiteX391" fmla="*/ 261652 w 9117690"/>
              <a:gd name="connsiteY391" fmla="*/ 4637435 h 5941133"/>
              <a:gd name="connsiteX392" fmla="*/ 258054 w 9117690"/>
              <a:gd name="connsiteY392" fmla="*/ 4655254 h 5941133"/>
              <a:gd name="connsiteX393" fmla="*/ 258054 w 9117690"/>
              <a:gd name="connsiteY393" fmla="*/ 4744172 h 5941133"/>
              <a:gd name="connsiteX394" fmla="*/ 129027 w 9117690"/>
              <a:gd name="connsiteY394" fmla="*/ 4873199 h 5941133"/>
              <a:gd name="connsiteX395" fmla="*/ 129028 w 9117690"/>
              <a:gd name="connsiteY395" fmla="*/ 4873198 h 5941133"/>
              <a:gd name="connsiteX396" fmla="*/ 1 w 9117690"/>
              <a:gd name="connsiteY396" fmla="*/ 4744171 h 5941133"/>
              <a:gd name="connsiteX397" fmla="*/ 1 w 9117690"/>
              <a:gd name="connsiteY397" fmla="*/ 2721348 h 5941133"/>
              <a:gd name="connsiteX398" fmla="*/ 0 w 9117690"/>
              <a:gd name="connsiteY398" fmla="*/ 2721348 h 5941133"/>
              <a:gd name="connsiteX399" fmla="*/ 0 w 9117690"/>
              <a:gd name="connsiteY399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0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398" fmla="*/ 0 w 9117690"/>
              <a:gd name="connsiteY398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2721348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0" fmla="*/ 3425771 w 9127247"/>
              <a:gd name="connsiteY0" fmla="*/ 4206304 h 5587836"/>
              <a:gd name="connsiteX1" fmla="*/ 3428220 w 9127247"/>
              <a:gd name="connsiteY1" fmla="*/ 4207138 h 5587836"/>
              <a:gd name="connsiteX2" fmla="*/ 3428614 w 9127247"/>
              <a:gd name="connsiteY2" fmla="*/ 4207172 h 5587836"/>
              <a:gd name="connsiteX3" fmla="*/ 3425771 w 9127247"/>
              <a:gd name="connsiteY3" fmla="*/ 4206304 h 5587836"/>
              <a:gd name="connsiteX4" fmla="*/ 3425771 w 9127247"/>
              <a:gd name="connsiteY4" fmla="*/ 1484956 h 5587836"/>
              <a:gd name="connsiteX5" fmla="*/ 3428614 w 9127247"/>
              <a:gd name="connsiteY5" fmla="*/ 1485824 h 5587836"/>
              <a:gd name="connsiteX6" fmla="*/ 3428220 w 9127247"/>
              <a:gd name="connsiteY6" fmla="*/ 1485790 h 5587836"/>
              <a:gd name="connsiteX7" fmla="*/ 3425771 w 9127247"/>
              <a:gd name="connsiteY7" fmla="*/ 1484956 h 5587836"/>
              <a:gd name="connsiteX8" fmla="*/ 2563946 w 9127247"/>
              <a:gd name="connsiteY8" fmla="*/ 1939985 h 5587836"/>
              <a:gd name="connsiteX9" fmla="*/ 2563948 w 9127247"/>
              <a:gd name="connsiteY9" fmla="*/ 1965114 h 5587836"/>
              <a:gd name="connsiteX10" fmla="*/ 2692974 w 9127247"/>
              <a:gd name="connsiteY10" fmla="*/ 2094141 h 5587836"/>
              <a:gd name="connsiteX11" fmla="*/ 2692973 w 9127247"/>
              <a:gd name="connsiteY11" fmla="*/ 2094142 h 5587836"/>
              <a:gd name="connsiteX12" fmla="*/ 2822000 w 9127247"/>
              <a:gd name="connsiteY12" fmla="*/ 1965115 h 5587836"/>
              <a:gd name="connsiteX13" fmla="*/ 2822000 w 9127247"/>
              <a:gd name="connsiteY13" fmla="*/ 1457393 h 5587836"/>
              <a:gd name="connsiteX14" fmla="*/ 2824456 w 9127247"/>
              <a:gd name="connsiteY14" fmla="*/ 1445233 h 5587836"/>
              <a:gd name="connsiteX15" fmla="*/ 2943343 w 9127247"/>
              <a:gd name="connsiteY15" fmla="*/ 1366429 h 5587836"/>
              <a:gd name="connsiteX16" fmla="*/ 3042906 w 9127247"/>
              <a:gd name="connsiteY16" fmla="*/ 1413383 h 5587836"/>
              <a:gd name="connsiteX17" fmla="*/ 3058923 w 9127247"/>
              <a:gd name="connsiteY17" fmla="*/ 1439782 h 5587836"/>
              <a:gd name="connsiteX18" fmla="*/ 3058923 w 9127247"/>
              <a:gd name="connsiteY18" fmla="*/ 2091927 h 5587836"/>
              <a:gd name="connsiteX19" fmla="*/ 3187950 w 9127247"/>
              <a:gd name="connsiteY19" fmla="*/ 2220954 h 5587836"/>
              <a:gd name="connsiteX20" fmla="*/ 3187949 w 9127247"/>
              <a:gd name="connsiteY20" fmla="*/ 2220953 h 5587836"/>
              <a:gd name="connsiteX21" fmla="*/ 3316976 w 9127247"/>
              <a:gd name="connsiteY21" fmla="*/ 2091926 h 5587836"/>
              <a:gd name="connsiteX22" fmla="*/ 3316976 w 9127247"/>
              <a:gd name="connsiteY22" fmla="*/ 1624757 h 5587836"/>
              <a:gd name="connsiteX23" fmla="*/ 3325177 w 9127247"/>
              <a:gd name="connsiteY23" fmla="*/ 1578286 h 5587836"/>
              <a:gd name="connsiteX24" fmla="*/ 3424906 w 9127247"/>
              <a:gd name="connsiteY24" fmla="*/ 1492337 h 5587836"/>
              <a:gd name="connsiteX25" fmla="*/ 3448386 w 9127247"/>
              <a:gd name="connsiteY25" fmla="*/ 1489970 h 5587836"/>
              <a:gd name="connsiteX26" fmla="*/ 3448386 w 9127247"/>
              <a:gd name="connsiteY26" fmla="*/ 1488604 h 5587836"/>
              <a:gd name="connsiteX27" fmla="*/ 3492186 w 9127247"/>
              <a:gd name="connsiteY27" fmla="*/ 1479762 h 5587836"/>
              <a:gd name="connsiteX28" fmla="*/ 3570990 w 9127247"/>
              <a:gd name="connsiteY28" fmla="*/ 1360874 h 5587836"/>
              <a:gd name="connsiteX29" fmla="*/ 3570990 w 9127247"/>
              <a:gd name="connsiteY29" fmla="*/ 1105733 h 5587836"/>
              <a:gd name="connsiteX30" fmla="*/ 3571477 w 9127247"/>
              <a:gd name="connsiteY30" fmla="*/ 1103323 h 5587836"/>
              <a:gd name="connsiteX31" fmla="*/ 3690364 w 9127247"/>
              <a:gd name="connsiteY31" fmla="*/ 1024519 h 5587836"/>
              <a:gd name="connsiteX32" fmla="*/ 3809251 w 9127247"/>
              <a:gd name="connsiteY32" fmla="*/ 1103323 h 5587836"/>
              <a:gd name="connsiteX33" fmla="*/ 3817639 w 9127247"/>
              <a:gd name="connsiteY33" fmla="*/ 1144873 h 5587836"/>
              <a:gd name="connsiteX34" fmla="*/ 3817639 w 9127247"/>
              <a:gd name="connsiteY34" fmla="*/ 1637618 h 5587836"/>
              <a:gd name="connsiteX35" fmla="*/ 3946666 w 9127247"/>
              <a:gd name="connsiteY35" fmla="*/ 1766645 h 5587836"/>
              <a:gd name="connsiteX36" fmla="*/ 3946666 w 9127247"/>
              <a:gd name="connsiteY36" fmla="*/ 1766646 h 5587836"/>
              <a:gd name="connsiteX37" fmla="*/ 4075692 w 9127247"/>
              <a:gd name="connsiteY37" fmla="*/ 1637619 h 5587836"/>
              <a:gd name="connsiteX38" fmla="*/ 4075692 w 9127247"/>
              <a:gd name="connsiteY38" fmla="*/ 1479850 h 5587836"/>
              <a:gd name="connsiteX39" fmla="*/ 4096831 w 9127247"/>
              <a:gd name="connsiteY39" fmla="*/ 1443004 h 5587836"/>
              <a:gd name="connsiteX40" fmla="*/ 4173895 w 9127247"/>
              <a:gd name="connsiteY40" fmla="*/ 1396560 h 5587836"/>
              <a:gd name="connsiteX41" fmla="*/ 4197375 w 9127247"/>
              <a:gd name="connsiteY41" fmla="*/ 1394193 h 5587836"/>
              <a:gd name="connsiteX42" fmla="*/ 4197375 w 9127247"/>
              <a:gd name="connsiteY42" fmla="*/ 1393455 h 5587836"/>
              <a:gd name="connsiteX43" fmla="*/ 4245443 w 9127247"/>
              <a:gd name="connsiteY43" fmla="*/ 1383751 h 5587836"/>
              <a:gd name="connsiteX44" fmla="*/ 4324246 w 9127247"/>
              <a:gd name="connsiteY44" fmla="*/ 1264863 h 5587836"/>
              <a:gd name="connsiteX45" fmla="*/ 4324246 w 9127247"/>
              <a:gd name="connsiteY45" fmla="*/ 1129251 h 5587836"/>
              <a:gd name="connsiteX46" fmla="*/ 4345153 w 9127247"/>
              <a:gd name="connsiteY46" fmla="*/ 1092808 h 5587836"/>
              <a:gd name="connsiteX47" fmla="*/ 4422218 w 9127247"/>
              <a:gd name="connsiteY47" fmla="*/ 1046364 h 5587836"/>
              <a:gd name="connsiteX48" fmla="*/ 4445698 w 9127247"/>
              <a:gd name="connsiteY48" fmla="*/ 1043997 h 5587836"/>
              <a:gd name="connsiteX49" fmla="*/ 4445698 w 9127247"/>
              <a:gd name="connsiteY49" fmla="*/ 1043259 h 5587836"/>
              <a:gd name="connsiteX50" fmla="*/ 4493768 w 9127247"/>
              <a:gd name="connsiteY50" fmla="*/ 1033555 h 5587836"/>
              <a:gd name="connsiteX51" fmla="*/ 4572571 w 9127247"/>
              <a:gd name="connsiteY51" fmla="*/ 914667 h 5587836"/>
              <a:gd name="connsiteX52" fmla="*/ 4572687 w 9127247"/>
              <a:gd name="connsiteY52" fmla="*/ 610914 h 5587836"/>
              <a:gd name="connsiteX53" fmla="*/ 4701714 w 9127247"/>
              <a:gd name="connsiteY53" fmla="*/ 481887 h 5587836"/>
              <a:gd name="connsiteX54" fmla="*/ 4820601 w 9127247"/>
              <a:gd name="connsiteY54" fmla="*/ 560691 h 5587836"/>
              <a:gd name="connsiteX55" fmla="*/ 4828990 w 9127247"/>
              <a:gd name="connsiteY55" fmla="*/ 602240 h 5587836"/>
              <a:gd name="connsiteX56" fmla="*/ 4828990 w 9127247"/>
              <a:gd name="connsiteY56" fmla="*/ 978616 h 5587836"/>
              <a:gd name="connsiteX57" fmla="*/ 4907793 w 9127247"/>
              <a:gd name="connsiteY57" fmla="*/ 1097504 h 5587836"/>
              <a:gd name="connsiteX58" fmla="*/ 4955863 w 9127247"/>
              <a:gd name="connsiteY58" fmla="*/ 1107208 h 5587836"/>
              <a:gd name="connsiteX59" fmla="*/ 4955863 w 9127247"/>
              <a:gd name="connsiteY59" fmla="*/ 1107946 h 5587836"/>
              <a:gd name="connsiteX60" fmla="*/ 4979343 w 9127247"/>
              <a:gd name="connsiteY60" fmla="*/ 1110313 h 5587836"/>
              <a:gd name="connsiteX61" fmla="*/ 5079072 w 9127247"/>
              <a:gd name="connsiteY61" fmla="*/ 1196262 h 5587836"/>
              <a:gd name="connsiteX62" fmla="*/ 5081276 w 9127247"/>
              <a:gd name="connsiteY62" fmla="*/ 1208752 h 5587836"/>
              <a:gd name="connsiteX63" fmla="*/ 5081276 w 9127247"/>
              <a:gd name="connsiteY63" fmla="*/ 1574006 h 5587836"/>
              <a:gd name="connsiteX64" fmla="*/ 5210303 w 9127247"/>
              <a:gd name="connsiteY64" fmla="*/ 1703033 h 5587836"/>
              <a:gd name="connsiteX65" fmla="*/ 5210302 w 9127247"/>
              <a:gd name="connsiteY65" fmla="*/ 1703034 h 5587836"/>
              <a:gd name="connsiteX66" fmla="*/ 5339329 w 9127247"/>
              <a:gd name="connsiteY66" fmla="*/ 1574007 h 5587836"/>
              <a:gd name="connsiteX67" fmla="*/ 5339329 w 9127247"/>
              <a:gd name="connsiteY67" fmla="*/ 1440099 h 5587836"/>
              <a:gd name="connsiteX68" fmla="*/ 5341533 w 9127247"/>
              <a:gd name="connsiteY68" fmla="*/ 1427609 h 5587836"/>
              <a:gd name="connsiteX69" fmla="*/ 5441262 w 9127247"/>
              <a:gd name="connsiteY69" fmla="*/ 1341660 h 5587836"/>
              <a:gd name="connsiteX70" fmla="*/ 5464742 w 9127247"/>
              <a:gd name="connsiteY70" fmla="*/ 1339293 h 5587836"/>
              <a:gd name="connsiteX71" fmla="*/ 5464742 w 9127247"/>
              <a:gd name="connsiteY71" fmla="*/ 1338555 h 5587836"/>
              <a:gd name="connsiteX72" fmla="*/ 5512812 w 9127247"/>
              <a:gd name="connsiteY72" fmla="*/ 1328851 h 5587836"/>
              <a:gd name="connsiteX73" fmla="*/ 5591615 w 9127247"/>
              <a:gd name="connsiteY73" fmla="*/ 1209963 h 5587836"/>
              <a:gd name="connsiteX74" fmla="*/ 5591615 w 9127247"/>
              <a:gd name="connsiteY74" fmla="*/ 1056559 h 5587836"/>
              <a:gd name="connsiteX75" fmla="*/ 5593804 w 9127247"/>
              <a:gd name="connsiteY75" fmla="*/ 1045715 h 5587836"/>
              <a:gd name="connsiteX76" fmla="*/ 5712692 w 9127247"/>
              <a:gd name="connsiteY76" fmla="*/ 966911 h 5587836"/>
              <a:gd name="connsiteX77" fmla="*/ 5831579 w 9127247"/>
              <a:gd name="connsiteY77" fmla="*/ 1045715 h 5587836"/>
              <a:gd name="connsiteX78" fmla="*/ 5839968 w 9127247"/>
              <a:gd name="connsiteY78" fmla="*/ 1087265 h 5587836"/>
              <a:gd name="connsiteX79" fmla="*/ 5839968 w 9127247"/>
              <a:gd name="connsiteY79" fmla="*/ 1201249 h 5587836"/>
              <a:gd name="connsiteX80" fmla="*/ 5918771 w 9127247"/>
              <a:gd name="connsiteY80" fmla="*/ 1320137 h 5587836"/>
              <a:gd name="connsiteX81" fmla="*/ 5966841 w 9127247"/>
              <a:gd name="connsiteY81" fmla="*/ 1329841 h 5587836"/>
              <a:gd name="connsiteX82" fmla="*/ 5966841 w 9127247"/>
              <a:gd name="connsiteY82" fmla="*/ 1330579 h 5587836"/>
              <a:gd name="connsiteX83" fmla="*/ 5990321 w 9127247"/>
              <a:gd name="connsiteY83" fmla="*/ 1332946 h 5587836"/>
              <a:gd name="connsiteX84" fmla="*/ 6067385 w 9127247"/>
              <a:gd name="connsiteY84" fmla="*/ 1379390 h 5587836"/>
              <a:gd name="connsiteX85" fmla="*/ 6086055 w 9127247"/>
              <a:gd name="connsiteY85" fmla="*/ 1411932 h 5587836"/>
              <a:gd name="connsiteX86" fmla="*/ 6086055 w 9127247"/>
              <a:gd name="connsiteY86" fmla="*/ 1458670 h 5587836"/>
              <a:gd name="connsiteX87" fmla="*/ 6215082 w 9127247"/>
              <a:gd name="connsiteY87" fmla="*/ 1587697 h 5587836"/>
              <a:gd name="connsiteX88" fmla="*/ 6215081 w 9127247"/>
              <a:gd name="connsiteY88" fmla="*/ 1587698 h 5587836"/>
              <a:gd name="connsiteX89" fmla="*/ 6344108 w 9127247"/>
              <a:gd name="connsiteY89" fmla="*/ 1458671 h 5587836"/>
              <a:gd name="connsiteX90" fmla="*/ 6344108 w 9127247"/>
              <a:gd name="connsiteY90" fmla="*/ 1149725 h 5587836"/>
              <a:gd name="connsiteX91" fmla="*/ 6347706 w 9127247"/>
              <a:gd name="connsiteY91" fmla="*/ 1131906 h 5587836"/>
              <a:gd name="connsiteX92" fmla="*/ 6466593 w 9127247"/>
              <a:gd name="connsiteY92" fmla="*/ 1053102 h 5587836"/>
              <a:gd name="connsiteX93" fmla="*/ 6585481 w 9127247"/>
              <a:gd name="connsiteY93" fmla="*/ 1131906 h 5587836"/>
              <a:gd name="connsiteX94" fmla="*/ 6595619 w 9127247"/>
              <a:gd name="connsiteY94" fmla="*/ 1182125 h 5587836"/>
              <a:gd name="connsiteX95" fmla="*/ 6595620 w 9127247"/>
              <a:gd name="connsiteY95" fmla="*/ 2079087 h 5587836"/>
              <a:gd name="connsiteX96" fmla="*/ 6724647 w 9127247"/>
              <a:gd name="connsiteY96" fmla="*/ 2208114 h 5587836"/>
              <a:gd name="connsiteX97" fmla="*/ 6724646 w 9127247"/>
              <a:gd name="connsiteY97" fmla="*/ 2208115 h 5587836"/>
              <a:gd name="connsiteX98" fmla="*/ 6853673 w 9127247"/>
              <a:gd name="connsiteY98" fmla="*/ 2079088 h 5587836"/>
              <a:gd name="connsiteX99" fmla="*/ 6853673 w 9127247"/>
              <a:gd name="connsiteY99" fmla="*/ 1492686 h 5587836"/>
              <a:gd name="connsiteX100" fmla="*/ 6863437 w 9127247"/>
              <a:gd name="connsiteY100" fmla="*/ 1444326 h 5587836"/>
              <a:gd name="connsiteX101" fmla="*/ 6982324 w 9127247"/>
              <a:gd name="connsiteY101" fmla="*/ 1365522 h 5587836"/>
              <a:gd name="connsiteX102" fmla="*/ 7101212 w 9127247"/>
              <a:gd name="connsiteY102" fmla="*/ 1444326 h 5587836"/>
              <a:gd name="connsiteX103" fmla="*/ 7111350 w 9127247"/>
              <a:gd name="connsiteY103" fmla="*/ 1494545 h 5587836"/>
              <a:gd name="connsiteX104" fmla="*/ 7111351 w 9127247"/>
              <a:gd name="connsiteY104" fmla="*/ 1478022 h 5587836"/>
              <a:gd name="connsiteX105" fmla="*/ 7240378 w 9127247"/>
              <a:gd name="connsiteY105" fmla="*/ 1607049 h 5587836"/>
              <a:gd name="connsiteX106" fmla="*/ 7240377 w 9127247"/>
              <a:gd name="connsiteY106" fmla="*/ 1607050 h 5587836"/>
              <a:gd name="connsiteX107" fmla="*/ 7369404 w 9127247"/>
              <a:gd name="connsiteY107" fmla="*/ 1478023 h 5587836"/>
              <a:gd name="connsiteX108" fmla="*/ 7369404 w 9127247"/>
              <a:gd name="connsiteY108" fmla="*/ 1373382 h 5587836"/>
              <a:gd name="connsiteX109" fmla="*/ 7369656 w 9127247"/>
              <a:gd name="connsiteY109" fmla="*/ 1371953 h 5587836"/>
              <a:gd name="connsiteX110" fmla="*/ 7469385 w 9127247"/>
              <a:gd name="connsiteY110" fmla="*/ 1286004 h 5587836"/>
              <a:gd name="connsiteX111" fmla="*/ 7492865 w 9127247"/>
              <a:gd name="connsiteY111" fmla="*/ 1283637 h 5587836"/>
              <a:gd name="connsiteX112" fmla="*/ 7492865 w 9127247"/>
              <a:gd name="connsiteY112" fmla="*/ 1282899 h 5587836"/>
              <a:gd name="connsiteX113" fmla="*/ 7540935 w 9127247"/>
              <a:gd name="connsiteY113" fmla="*/ 1273195 h 5587836"/>
              <a:gd name="connsiteX114" fmla="*/ 7619738 w 9127247"/>
              <a:gd name="connsiteY114" fmla="*/ 1154307 h 5587836"/>
              <a:gd name="connsiteX115" fmla="*/ 7619738 w 9127247"/>
              <a:gd name="connsiteY115" fmla="*/ 913438 h 5587836"/>
              <a:gd name="connsiteX116" fmla="*/ 7621927 w 9127247"/>
              <a:gd name="connsiteY116" fmla="*/ 902593 h 5587836"/>
              <a:gd name="connsiteX117" fmla="*/ 7740815 w 9127247"/>
              <a:gd name="connsiteY117" fmla="*/ 823789 h 5587836"/>
              <a:gd name="connsiteX118" fmla="*/ 7859702 w 9127247"/>
              <a:gd name="connsiteY118" fmla="*/ 902593 h 5587836"/>
              <a:gd name="connsiteX119" fmla="*/ 7868091 w 9127247"/>
              <a:gd name="connsiteY119" fmla="*/ 944143 h 5587836"/>
              <a:gd name="connsiteX120" fmla="*/ 7868091 w 9127247"/>
              <a:gd name="connsiteY120" fmla="*/ 1034273 h 5587836"/>
              <a:gd name="connsiteX121" fmla="*/ 7946894 w 9127247"/>
              <a:gd name="connsiteY121" fmla="*/ 1153161 h 5587836"/>
              <a:gd name="connsiteX122" fmla="*/ 7994964 w 9127247"/>
              <a:gd name="connsiteY122" fmla="*/ 1162865 h 5587836"/>
              <a:gd name="connsiteX123" fmla="*/ 7994964 w 9127247"/>
              <a:gd name="connsiteY123" fmla="*/ 1163603 h 5587836"/>
              <a:gd name="connsiteX124" fmla="*/ 8018444 w 9127247"/>
              <a:gd name="connsiteY124" fmla="*/ 1165970 h 5587836"/>
              <a:gd name="connsiteX125" fmla="*/ 8118173 w 9127247"/>
              <a:gd name="connsiteY125" fmla="*/ 1251919 h 5587836"/>
              <a:gd name="connsiteX126" fmla="*/ 8120176 w 9127247"/>
              <a:gd name="connsiteY126" fmla="*/ 1263269 h 5587836"/>
              <a:gd name="connsiteX127" fmla="*/ 8120176 w 9127247"/>
              <a:gd name="connsiteY127" fmla="*/ 1543289 h 5587836"/>
              <a:gd name="connsiteX128" fmla="*/ 8249203 w 9127247"/>
              <a:gd name="connsiteY128" fmla="*/ 1672316 h 5587836"/>
              <a:gd name="connsiteX129" fmla="*/ 8249202 w 9127247"/>
              <a:gd name="connsiteY129" fmla="*/ 1672317 h 5587836"/>
              <a:gd name="connsiteX130" fmla="*/ 8378229 w 9127247"/>
              <a:gd name="connsiteY130" fmla="*/ 1543290 h 5587836"/>
              <a:gd name="connsiteX131" fmla="*/ 8378229 w 9127247"/>
              <a:gd name="connsiteY131" fmla="*/ 1274965 h 5587836"/>
              <a:gd name="connsiteX132" fmla="*/ 8378480 w 9127247"/>
              <a:gd name="connsiteY132" fmla="*/ 1273542 h 5587836"/>
              <a:gd name="connsiteX133" fmla="*/ 8478209 w 9127247"/>
              <a:gd name="connsiteY133" fmla="*/ 1187593 h 5587836"/>
              <a:gd name="connsiteX134" fmla="*/ 8501689 w 9127247"/>
              <a:gd name="connsiteY134" fmla="*/ 1185226 h 5587836"/>
              <a:gd name="connsiteX135" fmla="*/ 8501689 w 9127247"/>
              <a:gd name="connsiteY135" fmla="*/ 1184488 h 5587836"/>
              <a:gd name="connsiteX136" fmla="*/ 8549759 w 9127247"/>
              <a:gd name="connsiteY136" fmla="*/ 1174784 h 5587836"/>
              <a:gd name="connsiteX137" fmla="*/ 8628562 w 9127247"/>
              <a:gd name="connsiteY137" fmla="*/ 1055896 h 5587836"/>
              <a:gd name="connsiteX138" fmla="*/ 8628562 w 9127247"/>
              <a:gd name="connsiteY138" fmla="*/ 496103 h 5587836"/>
              <a:gd name="connsiteX139" fmla="*/ 8628582 w 9127247"/>
              <a:gd name="connsiteY139" fmla="*/ 495990 h 5587836"/>
              <a:gd name="connsiteX140" fmla="*/ 8728311 w 9127247"/>
              <a:gd name="connsiteY140" fmla="*/ 410041 h 5587836"/>
              <a:gd name="connsiteX141" fmla="*/ 8751791 w 9127247"/>
              <a:gd name="connsiteY141" fmla="*/ 407674 h 5587836"/>
              <a:gd name="connsiteX142" fmla="*/ 8751791 w 9127247"/>
              <a:gd name="connsiteY142" fmla="*/ 406936 h 5587836"/>
              <a:gd name="connsiteX143" fmla="*/ 8799861 w 9127247"/>
              <a:gd name="connsiteY143" fmla="*/ 397232 h 5587836"/>
              <a:gd name="connsiteX144" fmla="*/ 8878664 w 9127247"/>
              <a:gd name="connsiteY144" fmla="*/ 278344 h 5587836"/>
              <a:gd name="connsiteX145" fmla="*/ 8878664 w 9127247"/>
              <a:gd name="connsiteY145" fmla="*/ 215030 h 5587836"/>
              <a:gd name="connsiteX146" fmla="*/ 8899829 w 9127247"/>
              <a:gd name="connsiteY146" fmla="*/ 178139 h 5587836"/>
              <a:gd name="connsiteX147" fmla="*/ 8976893 w 9127247"/>
              <a:gd name="connsiteY147" fmla="*/ 131695 h 5587836"/>
              <a:gd name="connsiteX148" fmla="*/ 9000373 w 9127247"/>
              <a:gd name="connsiteY148" fmla="*/ 129328 h 5587836"/>
              <a:gd name="connsiteX149" fmla="*/ 9000373 w 9127247"/>
              <a:gd name="connsiteY149" fmla="*/ 128590 h 5587836"/>
              <a:gd name="connsiteX150" fmla="*/ 9048443 w 9127247"/>
              <a:gd name="connsiteY150" fmla="*/ 118886 h 5587836"/>
              <a:gd name="connsiteX151" fmla="*/ 9127246 w 9127247"/>
              <a:gd name="connsiteY151" fmla="*/ 0 h 5587836"/>
              <a:gd name="connsiteX152" fmla="*/ 9127246 w 9127247"/>
              <a:gd name="connsiteY152" fmla="*/ 203342 h 5587836"/>
              <a:gd name="connsiteX153" fmla="*/ 9127247 w 9127247"/>
              <a:gd name="connsiteY153" fmla="*/ 203347 h 5587836"/>
              <a:gd name="connsiteX154" fmla="*/ 9127246 w 9127247"/>
              <a:gd name="connsiteY154" fmla="*/ 2721348 h 5587836"/>
              <a:gd name="connsiteX155" fmla="*/ 9048443 w 9127247"/>
              <a:gd name="connsiteY155" fmla="*/ 2840234 h 5587836"/>
              <a:gd name="connsiteX156" fmla="*/ 9000373 w 9127247"/>
              <a:gd name="connsiteY156" fmla="*/ 2849938 h 5587836"/>
              <a:gd name="connsiteX157" fmla="*/ 9000373 w 9127247"/>
              <a:gd name="connsiteY157" fmla="*/ 2850676 h 5587836"/>
              <a:gd name="connsiteX158" fmla="*/ 8976893 w 9127247"/>
              <a:gd name="connsiteY158" fmla="*/ 2853043 h 5587836"/>
              <a:gd name="connsiteX159" fmla="*/ 8899829 w 9127247"/>
              <a:gd name="connsiteY159" fmla="*/ 2899487 h 5587836"/>
              <a:gd name="connsiteX160" fmla="*/ 8878664 w 9127247"/>
              <a:gd name="connsiteY160" fmla="*/ 2936378 h 5587836"/>
              <a:gd name="connsiteX161" fmla="*/ 8878664 w 9127247"/>
              <a:gd name="connsiteY161" fmla="*/ 2999692 h 5587836"/>
              <a:gd name="connsiteX162" fmla="*/ 8799861 w 9127247"/>
              <a:gd name="connsiteY162" fmla="*/ 3118580 h 5587836"/>
              <a:gd name="connsiteX163" fmla="*/ 8751791 w 9127247"/>
              <a:gd name="connsiteY163" fmla="*/ 3128284 h 5587836"/>
              <a:gd name="connsiteX164" fmla="*/ 8751791 w 9127247"/>
              <a:gd name="connsiteY164" fmla="*/ 3129022 h 5587836"/>
              <a:gd name="connsiteX165" fmla="*/ 8728311 w 9127247"/>
              <a:gd name="connsiteY165" fmla="*/ 3131389 h 5587836"/>
              <a:gd name="connsiteX166" fmla="*/ 8628582 w 9127247"/>
              <a:gd name="connsiteY166" fmla="*/ 3217338 h 5587836"/>
              <a:gd name="connsiteX167" fmla="*/ 8628562 w 9127247"/>
              <a:gd name="connsiteY167" fmla="*/ 3217451 h 5587836"/>
              <a:gd name="connsiteX168" fmla="*/ 8628562 w 9127247"/>
              <a:gd name="connsiteY168" fmla="*/ 3777244 h 5587836"/>
              <a:gd name="connsiteX169" fmla="*/ 8549759 w 9127247"/>
              <a:gd name="connsiteY169" fmla="*/ 3896132 h 5587836"/>
              <a:gd name="connsiteX170" fmla="*/ 8501689 w 9127247"/>
              <a:gd name="connsiteY170" fmla="*/ 3905836 h 5587836"/>
              <a:gd name="connsiteX171" fmla="*/ 8501689 w 9127247"/>
              <a:gd name="connsiteY171" fmla="*/ 3906574 h 5587836"/>
              <a:gd name="connsiteX172" fmla="*/ 8478209 w 9127247"/>
              <a:gd name="connsiteY172" fmla="*/ 3908941 h 5587836"/>
              <a:gd name="connsiteX173" fmla="*/ 8378480 w 9127247"/>
              <a:gd name="connsiteY173" fmla="*/ 3994890 h 5587836"/>
              <a:gd name="connsiteX174" fmla="*/ 8378229 w 9127247"/>
              <a:gd name="connsiteY174" fmla="*/ 3996313 h 5587836"/>
              <a:gd name="connsiteX175" fmla="*/ 8378229 w 9127247"/>
              <a:gd name="connsiteY175" fmla="*/ 4264638 h 5587836"/>
              <a:gd name="connsiteX176" fmla="*/ 8249202 w 9127247"/>
              <a:gd name="connsiteY176" fmla="*/ 4393665 h 5587836"/>
              <a:gd name="connsiteX177" fmla="*/ 8249203 w 9127247"/>
              <a:gd name="connsiteY177" fmla="*/ 4393664 h 5587836"/>
              <a:gd name="connsiteX178" fmla="*/ 8120176 w 9127247"/>
              <a:gd name="connsiteY178" fmla="*/ 4264637 h 5587836"/>
              <a:gd name="connsiteX179" fmla="*/ 8120176 w 9127247"/>
              <a:gd name="connsiteY179" fmla="*/ 3984617 h 5587836"/>
              <a:gd name="connsiteX180" fmla="*/ 8118173 w 9127247"/>
              <a:gd name="connsiteY180" fmla="*/ 3973267 h 5587836"/>
              <a:gd name="connsiteX181" fmla="*/ 8018444 w 9127247"/>
              <a:gd name="connsiteY181" fmla="*/ 3887318 h 5587836"/>
              <a:gd name="connsiteX182" fmla="*/ 7994964 w 9127247"/>
              <a:gd name="connsiteY182" fmla="*/ 3884951 h 5587836"/>
              <a:gd name="connsiteX183" fmla="*/ 7994964 w 9127247"/>
              <a:gd name="connsiteY183" fmla="*/ 3884213 h 5587836"/>
              <a:gd name="connsiteX184" fmla="*/ 7946894 w 9127247"/>
              <a:gd name="connsiteY184" fmla="*/ 3874509 h 5587836"/>
              <a:gd name="connsiteX185" fmla="*/ 7868091 w 9127247"/>
              <a:gd name="connsiteY185" fmla="*/ 3755621 h 5587836"/>
              <a:gd name="connsiteX186" fmla="*/ 7868091 w 9127247"/>
              <a:gd name="connsiteY186" fmla="*/ 3665491 h 5587836"/>
              <a:gd name="connsiteX187" fmla="*/ 7859702 w 9127247"/>
              <a:gd name="connsiteY187" fmla="*/ 3623941 h 5587836"/>
              <a:gd name="connsiteX188" fmla="*/ 7740815 w 9127247"/>
              <a:gd name="connsiteY188" fmla="*/ 3545137 h 5587836"/>
              <a:gd name="connsiteX189" fmla="*/ 7621927 w 9127247"/>
              <a:gd name="connsiteY189" fmla="*/ 3623941 h 5587836"/>
              <a:gd name="connsiteX190" fmla="*/ 7619738 w 9127247"/>
              <a:gd name="connsiteY190" fmla="*/ 3634786 h 5587836"/>
              <a:gd name="connsiteX191" fmla="*/ 7619738 w 9127247"/>
              <a:gd name="connsiteY191" fmla="*/ 3875655 h 5587836"/>
              <a:gd name="connsiteX192" fmla="*/ 7540935 w 9127247"/>
              <a:gd name="connsiteY192" fmla="*/ 3994543 h 5587836"/>
              <a:gd name="connsiteX193" fmla="*/ 7492865 w 9127247"/>
              <a:gd name="connsiteY193" fmla="*/ 4004247 h 5587836"/>
              <a:gd name="connsiteX194" fmla="*/ 7492865 w 9127247"/>
              <a:gd name="connsiteY194" fmla="*/ 4004985 h 5587836"/>
              <a:gd name="connsiteX195" fmla="*/ 7469385 w 9127247"/>
              <a:gd name="connsiteY195" fmla="*/ 4007352 h 5587836"/>
              <a:gd name="connsiteX196" fmla="*/ 7369656 w 9127247"/>
              <a:gd name="connsiteY196" fmla="*/ 4093301 h 5587836"/>
              <a:gd name="connsiteX197" fmla="*/ 7369404 w 9127247"/>
              <a:gd name="connsiteY197" fmla="*/ 4094730 h 5587836"/>
              <a:gd name="connsiteX198" fmla="*/ 7369404 w 9127247"/>
              <a:gd name="connsiteY198" fmla="*/ 4199371 h 5587836"/>
              <a:gd name="connsiteX199" fmla="*/ 7240377 w 9127247"/>
              <a:gd name="connsiteY199" fmla="*/ 4328398 h 5587836"/>
              <a:gd name="connsiteX200" fmla="*/ 7240378 w 9127247"/>
              <a:gd name="connsiteY200" fmla="*/ 4328397 h 5587836"/>
              <a:gd name="connsiteX201" fmla="*/ 7111351 w 9127247"/>
              <a:gd name="connsiteY201" fmla="*/ 4199370 h 5587836"/>
              <a:gd name="connsiteX202" fmla="*/ 7111351 w 9127247"/>
              <a:gd name="connsiteY202" fmla="*/ 2368051 h 5587836"/>
              <a:gd name="connsiteX203" fmla="*/ 7111350 w 9127247"/>
              <a:gd name="connsiteY203" fmla="*/ 4215893 h 5587836"/>
              <a:gd name="connsiteX204" fmla="*/ 7101212 w 9127247"/>
              <a:gd name="connsiteY204" fmla="*/ 4165674 h 5587836"/>
              <a:gd name="connsiteX205" fmla="*/ 6982324 w 9127247"/>
              <a:gd name="connsiteY205" fmla="*/ 4086870 h 5587836"/>
              <a:gd name="connsiteX206" fmla="*/ 6863437 w 9127247"/>
              <a:gd name="connsiteY206" fmla="*/ 4165674 h 5587836"/>
              <a:gd name="connsiteX207" fmla="*/ 6853673 w 9127247"/>
              <a:gd name="connsiteY207" fmla="*/ 4214034 h 5587836"/>
              <a:gd name="connsiteX208" fmla="*/ 6853673 w 9127247"/>
              <a:gd name="connsiteY208" fmla="*/ 4800436 h 5587836"/>
              <a:gd name="connsiteX209" fmla="*/ 6724646 w 9127247"/>
              <a:gd name="connsiteY209" fmla="*/ 4929463 h 5587836"/>
              <a:gd name="connsiteX210" fmla="*/ 6724647 w 9127247"/>
              <a:gd name="connsiteY210" fmla="*/ 4929462 h 5587836"/>
              <a:gd name="connsiteX211" fmla="*/ 6595620 w 9127247"/>
              <a:gd name="connsiteY211" fmla="*/ 4800435 h 5587836"/>
              <a:gd name="connsiteX212" fmla="*/ 6595620 w 9127247"/>
              <a:gd name="connsiteY212" fmla="*/ 2368051 h 5587836"/>
              <a:gd name="connsiteX213" fmla="*/ 6595619 w 9127247"/>
              <a:gd name="connsiteY213" fmla="*/ 3903473 h 5587836"/>
              <a:gd name="connsiteX214" fmla="*/ 6585481 w 9127247"/>
              <a:gd name="connsiteY214" fmla="*/ 3853254 h 5587836"/>
              <a:gd name="connsiteX215" fmla="*/ 6466593 w 9127247"/>
              <a:gd name="connsiteY215" fmla="*/ 3774450 h 5587836"/>
              <a:gd name="connsiteX216" fmla="*/ 6347706 w 9127247"/>
              <a:gd name="connsiteY216" fmla="*/ 3853254 h 5587836"/>
              <a:gd name="connsiteX217" fmla="*/ 6344108 w 9127247"/>
              <a:gd name="connsiteY217" fmla="*/ 3871073 h 5587836"/>
              <a:gd name="connsiteX218" fmla="*/ 6344108 w 9127247"/>
              <a:gd name="connsiteY218" fmla="*/ 4180019 h 5587836"/>
              <a:gd name="connsiteX219" fmla="*/ 6215081 w 9127247"/>
              <a:gd name="connsiteY219" fmla="*/ 4309046 h 5587836"/>
              <a:gd name="connsiteX220" fmla="*/ 6215082 w 9127247"/>
              <a:gd name="connsiteY220" fmla="*/ 4309045 h 5587836"/>
              <a:gd name="connsiteX221" fmla="*/ 6086055 w 9127247"/>
              <a:gd name="connsiteY221" fmla="*/ 4180018 h 5587836"/>
              <a:gd name="connsiteX222" fmla="*/ 6086055 w 9127247"/>
              <a:gd name="connsiteY222" fmla="*/ 4133280 h 5587836"/>
              <a:gd name="connsiteX223" fmla="*/ 6067385 w 9127247"/>
              <a:gd name="connsiteY223" fmla="*/ 4100738 h 5587836"/>
              <a:gd name="connsiteX224" fmla="*/ 5990321 w 9127247"/>
              <a:gd name="connsiteY224" fmla="*/ 4054294 h 5587836"/>
              <a:gd name="connsiteX225" fmla="*/ 5966841 w 9127247"/>
              <a:gd name="connsiteY225" fmla="*/ 4051927 h 5587836"/>
              <a:gd name="connsiteX226" fmla="*/ 5966841 w 9127247"/>
              <a:gd name="connsiteY226" fmla="*/ 4051189 h 5587836"/>
              <a:gd name="connsiteX227" fmla="*/ 5918771 w 9127247"/>
              <a:gd name="connsiteY227" fmla="*/ 4041485 h 5587836"/>
              <a:gd name="connsiteX228" fmla="*/ 5839968 w 9127247"/>
              <a:gd name="connsiteY228" fmla="*/ 3922597 h 5587836"/>
              <a:gd name="connsiteX229" fmla="*/ 5839968 w 9127247"/>
              <a:gd name="connsiteY229" fmla="*/ 3808613 h 5587836"/>
              <a:gd name="connsiteX230" fmla="*/ 5831579 w 9127247"/>
              <a:gd name="connsiteY230" fmla="*/ 3767063 h 5587836"/>
              <a:gd name="connsiteX231" fmla="*/ 5712692 w 9127247"/>
              <a:gd name="connsiteY231" fmla="*/ 3688259 h 5587836"/>
              <a:gd name="connsiteX232" fmla="*/ 5593804 w 9127247"/>
              <a:gd name="connsiteY232" fmla="*/ 3767063 h 5587836"/>
              <a:gd name="connsiteX233" fmla="*/ 5591615 w 9127247"/>
              <a:gd name="connsiteY233" fmla="*/ 3777907 h 5587836"/>
              <a:gd name="connsiteX234" fmla="*/ 5591615 w 9127247"/>
              <a:gd name="connsiteY234" fmla="*/ 3931311 h 5587836"/>
              <a:gd name="connsiteX235" fmla="*/ 5512812 w 9127247"/>
              <a:gd name="connsiteY235" fmla="*/ 4050199 h 5587836"/>
              <a:gd name="connsiteX236" fmla="*/ 5464742 w 9127247"/>
              <a:gd name="connsiteY236" fmla="*/ 4059903 h 5587836"/>
              <a:gd name="connsiteX237" fmla="*/ 5464742 w 9127247"/>
              <a:gd name="connsiteY237" fmla="*/ 4060641 h 5587836"/>
              <a:gd name="connsiteX238" fmla="*/ 5441262 w 9127247"/>
              <a:gd name="connsiteY238" fmla="*/ 4063008 h 5587836"/>
              <a:gd name="connsiteX239" fmla="*/ 5341533 w 9127247"/>
              <a:gd name="connsiteY239" fmla="*/ 4148957 h 5587836"/>
              <a:gd name="connsiteX240" fmla="*/ 5339329 w 9127247"/>
              <a:gd name="connsiteY240" fmla="*/ 4161447 h 5587836"/>
              <a:gd name="connsiteX241" fmla="*/ 5339329 w 9127247"/>
              <a:gd name="connsiteY241" fmla="*/ 4295355 h 5587836"/>
              <a:gd name="connsiteX242" fmla="*/ 5210302 w 9127247"/>
              <a:gd name="connsiteY242" fmla="*/ 4424382 h 5587836"/>
              <a:gd name="connsiteX243" fmla="*/ 5210303 w 9127247"/>
              <a:gd name="connsiteY243" fmla="*/ 4424381 h 5587836"/>
              <a:gd name="connsiteX244" fmla="*/ 5081276 w 9127247"/>
              <a:gd name="connsiteY244" fmla="*/ 4295354 h 5587836"/>
              <a:gd name="connsiteX245" fmla="*/ 5081276 w 9127247"/>
              <a:gd name="connsiteY245" fmla="*/ 3930100 h 5587836"/>
              <a:gd name="connsiteX246" fmla="*/ 5079072 w 9127247"/>
              <a:gd name="connsiteY246" fmla="*/ 3917610 h 5587836"/>
              <a:gd name="connsiteX247" fmla="*/ 4979343 w 9127247"/>
              <a:gd name="connsiteY247" fmla="*/ 3831661 h 5587836"/>
              <a:gd name="connsiteX248" fmla="*/ 4955863 w 9127247"/>
              <a:gd name="connsiteY248" fmla="*/ 3829294 h 5587836"/>
              <a:gd name="connsiteX249" fmla="*/ 4955863 w 9127247"/>
              <a:gd name="connsiteY249" fmla="*/ 3828556 h 5587836"/>
              <a:gd name="connsiteX250" fmla="*/ 4907793 w 9127247"/>
              <a:gd name="connsiteY250" fmla="*/ 3818852 h 5587836"/>
              <a:gd name="connsiteX251" fmla="*/ 4828990 w 9127247"/>
              <a:gd name="connsiteY251" fmla="*/ 3699964 h 5587836"/>
              <a:gd name="connsiteX252" fmla="*/ 4828990 w 9127247"/>
              <a:gd name="connsiteY252" fmla="*/ 3323588 h 5587836"/>
              <a:gd name="connsiteX253" fmla="*/ 4820601 w 9127247"/>
              <a:gd name="connsiteY253" fmla="*/ 3282039 h 5587836"/>
              <a:gd name="connsiteX254" fmla="*/ 4701714 w 9127247"/>
              <a:gd name="connsiteY254" fmla="*/ 3203235 h 5587836"/>
              <a:gd name="connsiteX255" fmla="*/ 4572687 w 9127247"/>
              <a:gd name="connsiteY255" fmla="*/ 3332262 h 5587836"/>
              <a:gd name="connsiteX256" fmla="*/ 4572687 w 9127247"/>
              <a:gd name="connsiteY256" fmla="*/ 2368051 h 5587836"/>
              <a:gd name="connsiteX257" fmla="*/ 4572572 w 9127247"/>
              <a:gd name="connsiteY257" fmla="*/ 2368051 h 5587836"/>
              <a:gd name="connsiteX258" fmla="*/ 4572571 w 9127247"/>
              <a:gd name="connsiteY258" fmla="*/ 3636015 h 5587836"/>
              <a:gd name="connsiteX259" fmla="*/ 4493768 w 9127247"/>
              <a:gd name="connsiteY259" fmla="*/ 3754903 h 5587836"/>
              <a:gd name="connsiteX260" fmla="*/ 4445698 w 9127247"/>
              <a:gd name="connsiteY260" fmla="*/ 3764607 h 5587836"/>
              <a:gd name="connsiteX261" fmla="*/ 4445698 w 9127247"/>
              <a:gd name="connsiteY261" fmla="*/ 3765345 h 5587836"/>
              <a:gd name="connsiteX262" fmla="*/ 4422218 w 9127247"/>
              <a:gd name="connsiteY262" fmla="*/ 3767712 h 5587836"/>
              <a:gd name="connsiteX263" fmla="*/ 4345153 w 9127247"/>
              <a:gd name="connsiteY263" fmla="*/ 3814156 h 5587836"/>
              <a:gd name="connsiteX264" fmla="*/ 4324246 w 9127247"/>
              <a:gd name="connsiteY264" fmla="*/ 3850599 h 5587836"/>
              <a:gd name="connsiteX265" fmla="*/ 4324246 w 9127247"/>
              <a:gd name="connsiteY265" fmla="*/ 3986211 h 5587836"/>
              <a:gd name="connsiteX266" fmla="*/ 4245443 w 9127247"/>
              <a:gd name="connsiteY266" fmla="*/ 4105099 h 5587836"/>
              <a:gd name="connsiteX267" fmla="*/ 4197375 w 9127247"/>
              <a:gd name="connsiteY267" fmla="*/ 4114803 h 5587836"/>
              <a:gd name="connsiteX268" fmla="*/ 4197375 w 9127247"/>
              <a:gd name="connsiteY268" fmla="*/ 4115541 h 5587836"/>
              <a:gd name="connsiteX269" fmla="*/ 4173895 w 9127247"/>
              <a:gd name="connsiteY269" fmla="*/ 4117908 h 5587836"/>
              <a:gd name="connsiteX270" fmla="*/ 4096831 w 9127247"/>
              <a:gd name="connsiteY270" fmla="*/ 4164352 h 5587836"/>
              <a:gd name="connsiteX271" fmla="*/ 4075692 w 9127247"/>
              <a:gd name="connsiteY271" fmla="*/ 4201198 h 5587836"/>
              <a:gd name="connsiteX272" fmla="*/ 4075692 w 9127247"/>
              <a:gd name="connsiteY272" fmla="*/ 4358967 h 5587836"/>
              <a:gd name="connsiteX273" fmla="*/ 3946666 w 9127247"/>
              <a:gd name="connsiteY273" fmla="*/ 4487994 h 5587836"/>
              <a:gd name="connsiteX274" fmla="*/ 3946666 w 9127247"/>
              <a:gd name="connsiteY274" fmla="*/ 4487993 h 5587836"/>
              <a:gd name="connsiteX275" fmla="*/ 3817639 w 9127247"/>
              <a:gd name="connsiteY275" fmla="*/ 4358966 h 5587836"/>
              <a:gd name="connsiteX276" fmla="*/ 3817639 w 9127247"/>
              <a:gd name="connsiteY276" fmla="*/ 3866221 h 5587836"/>
              <a:gd name="connsiteX277" fmla="*/ 3809251 w 9127247"/>
              <a:gd name="connsiteY277" fmla="*/ 3824671 h 5587836"/>
              <a:gd name="connsiteX278" fmla="*/ 3690364 w 9127247"/>
              <a:gd name="connsiteY278" fmla="*/ 3745867 h 5587836"/>
              <a:gd name="connsiteX279" fmla="*/ 3571477 w 9127247"/>
              <a:gd name="connsiteY279" fmla="*/ 3824671 h 5587836"/>
              <a:gd name="connsiteX280" fmla="*/ 3570990 w 9127247"/>
              <a:gd name="connsiteY280" fmla="*/ 3827081 h 5587836"/>
              <a:gd name="connsiteX281" fmla="*/ 3570990 w 9127247"/>
              <a:gd name="connsiteY281" fmla="*/ 4082222 h 5587836"/>
              <a:gd name="connsiteX282" fmla="*/ 3492186 w 9127247"/>
              <a:gd name="connsiteY282" fmla="*/ 4201110 h 5587836"/>
              <a:gd name="connsiteX283" fmla="*/ 3448386 w 9127247"/>
              <a:gd name="connsiteY283" fmla="*/ 4209952 h 5587836"/>
              <a:gd name="connsiteX284" fmla="*/ 3448386 w 9127247"/>
              <a:gd name="connsiteY284" fmla="*/ 4211318 h 5587836"/>
              <a:gd name="connsiteX285" fmla="*/ 3424906 w 9127247"/>
              <a:gd name="connsiteY285" fmla="*/ 4213685 h 5587836"/>
              <a:gd name="connsiteX286" fmla="*/ 3325177 w 9127247"/>
              <a:gd name="connsiteY286" fmla="*/ 4299634 h 5587836"/>
              <a:gd name="connsiteX287" fmla="*/ 3316976 w 9127247"/>
              <a:gd name="connsiteY287" fmla="*/ 4346105 h 5587836"/>
              <a:gd name="connsiteX288" fmla="*/ 3316976 w 9127247"/>
              <a:gd name="connsiteY288" fmla="*/ 4813274 h 5587836"/>
              <a:gd name="connsiteX289" fmla="*/ 3187949 w 9127247"/>
              <a:gd name="connsiteY289" fmla="*/ 4942301 h 5587836"/>
              <a:gd name="connsiteX290" fmla="*/ 3187950 w 9127247"/>
              <a:gd name="connsiteY290" fmla="*/ 4942302 h 5587836"/>
              <a:gd name="connsiteX291" fmla="*/ 3058923 w 9127247"/>
              <a:gd name="connsiteY291" fmla="*/ 4813275 h 5587836"/>
              <a:gd name="connsiteX292" fmla="*/ 3058923 w 9127247"/>
              <a:gd name="connsiteY292" fmla="*/ 4161130 h 5587836"/>
              <a:gd name="connsiteX293" fmla="*/ 3042906 w 9127247"/>
              <a:gd name="connsiteY293" fmla="*/ 4134731 h 5587836"/>
              <a:gd name="connsiteX294" fmla="*/ 2943343 w 9127247"/>
              <a:gd name="connsiteY294" fmla="*/ 4087777 h 5587836"/>
              <a:gd name="connsiteX295" fmla="*/ 2824456 w 9127247"/>
              <a:gd name="connsiteY295" fmla="*/ 4166581 h 5587836"/>
              <a:gd name="connsiteX296" fmla="*/ 2822000 w 9127247"/>
              <a:gd name="connsiteY296" fmla="*/ 4178741 h 5587836"/>
              <a:gd name="connsiteX297" fmla="*/ 2822000 w 9127247"/>
              <a:gd name="connsiteY297" fmla="*/ 4686463 h 5587836"/>
              <a:gd name="connsiteX298" fmla="*/ 2692973 w 9127247"/>
              <a:gd name="connsiteY298" fmla="*/ 4815490 h 5587836"/>
              <a:gd name="connsiteX299" fmla="*/ 2692974 w 9127247"/>
              <a:gd name="connsiteY299" fmla="*/ 4815489 h 5587836"/>
              <a:gd name="connsiteX300" fmla="*/ 2563948 w 9127247"/>
              <a:gd name="connsiteY300" fmla="*/ 4686462 h 5587836"/>
              <a:gd name="connsiteX301" fmla="*/ 2563948 w 9127247"/>
              <a:gd name="connsiteY301" fmla="*/ 2368051 h 5587836"/>
              <a:gd name="connsiteX302" fmla="*/ 2563947 w 9127247"/>
              <a:gd name="connsiteY302" fmla="*/ 2368051 h 5587836"/>
              <a:gd name="connsiteX303" fmla="*/ 2563946 w 9127247"/>
              <a:gd name="connsiteY303" fmla="*/ 4661333 h 5587836"/>
              <a:gd name="connsiteX304" fmla="*/ 2553807 w 9127247"/>
              <a:gd name="connsiteY304" fmla="*/ 4611115 h 5587836"/>
              <a:gd name="connsiteX305" fmla="*/ 2434920 w 9127247"/>
              <a:gd name="connsiteY305" fmla="*/ 4532311 h 5587836"/>
              <a:gd name="connsiteX306" fmla="*/ 2305893 w 9127247"/>
              <a:gd name="connsiteY306" fmla="*/ 4661338 h 5587836"/>
              <a:gd name="connsiteX307" fmla="*/ 2305893 w 9127247"/>
              <a:gd name="connsiteY307" fmla="*/ 5458809 h 5587836"/>
              <a:gd name="connsiteX308" fmla="*/ 2176866 w 9127247"/>
              <a:gd name="connsiteY308" fmla="*/ 5587836 h 5587836"/>
              <a:gd name="connsiteX309" fmla="*/ 2176867 w 9127247"/>
              <a:gd name="connsiteY309" fmla="*/ 5587835 h 5587836"/>
              <a:gd name="connsiteX310" fmla="*/ 2047839 w 9127247"/>
              <a:gd name="connsiteY310" fmla="*/ 5458808 h 5587836"/>
              <a:gd name="connsiteX311" fmla="*/ 2047839 w 9127247"/>
              <a:gd name="connsiteY311" fmla="*/ 2737460 h 5587836"/>
              <a:gd name="connsiteX312" fmla="*/ 2176867 w 9127247"/>
              <a:gd name="connsiteY312" fmla="*/ 2866487 h 5587836"/>
              <a:gd name="connsiteX313" fmla="*/ 2176866 w 9127247"/>
              <a:gd name="connsiteY313" fmla="*/ 2866488 h 5587836"/>
              <a:gd name="connsiteX314" fmla="*/ 2305893 w 9127247"/>
              <a:gd name="connsiteY314" fmla="*/ 2737461 h 5587836"/>
              <a:gd name="connsiteX315" fmla="*/ 2305893 w 9127247"/>
              <a:gd name="connsiteY315" fmla="*/ 1939990 h 5587836"/>
              <a:gd name="connsiteX316" fmla="*/ 2434920 w 9127247"/>
              <a:gd name="connsiteY316" fmla="*/ 1810963 h 5587836"/>
              <a:gd name="connsiteX317" fmla="*/ 2553807 w 9127247"/>
              <a:gd name="connsiteY317" fmla="*/ 1889767 h 5587836"/>
              <a:gd name="connsiteX318" fmla="*/ 2563946 w 9127247"/>
              <a:gd name="connsiteY318" fmla="*/ 1939985 h 5587836"/>
              <a:gd name="connsiteX319" fmla="*/ 9557 w 9127247"/>
              <a:gd name="connsiteY319" fmla="*/ 2368051 h 5587836"/>
              <a:gd name="connsiteX320" fmla="*/ 9558 w 9127247"/>
              <a:gd name="connsiteY320" fmla="*/ 1669526 h 5587836"/>
              <a:gd name="connsiteX321" fmla="*/ 138585 w 9127247"/>
              <a:gd name="connsiteY321" fmla="*/ 1798553 h 5587836"/>
              <a:gd name="connsiteX322" fmla="*/ 138584 w 9127247"/>
              <a:gd name="connsiteY322" fmla="*/ 1798554 h 5587836"/>
              <a:gd name="connsiteX323" fmla="*/ 267611 w 9127247"/>
              <a:gd name="connsiteY323" fmla="*/ 1669527 h 5587836"/>
              <a:gd name="connsiteX324" fmla="*/ 267611 w 9127247"/>
              <a:gd name="connsiteY324" fmla="*/ 1580609 h 5587836"/>
              <a:gd name="connsiteX325" fmla="*/ 271209 w 9127247"/>
              <a:gd name="connsiteY325" fmla="*/ 1562790 h 5587836"/>
              <a:gd name="connsiteX326" fmla="*/ 390096 w 9127247"/>
              <a:gd name="connsiteY326" fmla="*/ 1483986 h 5587836"/>
              <a:gd name="connsiteX327" fmla="*/ 508984 w 9127247"/>
              <a:gd name="connsiteY327" fmla="*/ 1562790 h 5587836"/>
              <a:gd name="connsiteX328" fmla="*/ 519122 w 9127247"/>
              <a:gd name="connsiteY328" fmla="*/ 1613009 h 5587836"/>
              <a:gd name="connsiteX329" fmla="*/ 519123 w 9127247"/>
              <a:gd name="connsiteY329" fmla="*/ 2207029 h 5587836"/>
              <a:gd name="connsiteX330" fmla="*/ 648150 w 9127247"/>
              <a:gd name="connsiteY330" fmla="*/ 2336056 h 5587836"/>
              <a:gd name="connsiteX331" fmla="*/ 648149 w 9127247"/>
              <a:gd name="connsiteY331" fmla="*/ 2336057 h 5587836"/>
              <a:gd name="connsiteX332" fmla="*/ 777176 w 9127247"/>
              <a:gd name="connsiteY332" fmla="*/ 2207030 h 5587836"/>
              <a:gd name="connsiteX333" fmla="*/ 777176 w 9127247"/>
              <a:gd name="connsiteY333" fmla="*/ 2121691 h 5587836"/>
              <a:gd name="connsiteX334" fmla="*/ 786940 w 9127247"/>
              <a:gd name="connsiteY334" fmla="*/ 2073330 h 5587836"/>
              <a:gd name="connsiteX335" fmla="*/ 905827 w 9127247"/>
              <a:gd name="connsiteY335" fmla="*/ 1994526 h 5587836"/>
              <a:gd name="connsiteX336" fmla="*/ 1024715 w 9127247"/>
              <a:gd name="connsiteY336" fmla="*/ 2073330 h 5587836"/>
              <a:gd name="connsiteX337" fmla="*/ 1034853 w 9127247"/>
              <a:gd name="connsiteY337" fmla="*/ 2123549 h 5587836"/>
              <a:gd name="connsiteX338" fmla="*/ 1034854 w 9127247"/>
              <a:gd name="connsiteY338" fmla="*/ 2107026 h 5587836"/>
              <a:gd name="connsiteX339" fmla="*/ 1163882 w 9127247"/>
              <a:gd name="connsiteY339" fmla="*/ 2236053 h 5587836"/>
              <a:gd name="connsiteX340" fmla="*/ 1163882 w 9127247"/>
              <a:gd name="connsiteY340" fmla="*/ 2236054 h 5587836"/>
              <a:gd name="connsiteX341" fmla="*/ 1292908 w 9127247"/>
              <a:gd name="connsiteY341" fmla="*/ 2107027 h 5587836"/>
              <a:gd name="connsiteX342" fmla="*/ 1292908 w 9127247"/>
              <a:gd name="connsiteY342" fmla="*/ 1846330 h 5587836"/>
              <a:gd name="connsiteX343" fmla="*/ 1293622 w 9127247"/>
              <a:gd name="connsiteY343" fmla="*/ 1842797 h 5587836"/>
              <a:gd name="connsiteX344" fmla="*/ 1412510 w 9127247"/>
              <a:gd name="connsiteY344" fmla="*/ 1763993 h 5587836"/>
              <a:gd name="connsiteX345" fmla="*/ 1531396 w 9127247"/>
              <a:gd name="connsiteY345" fmla="*/ 1842797 h 5587836"/>
              <a:gd name="connsiteX346" fmla="*/ 1532109 w 9127247"/>
              <a:gd name="connsiteY346" fmla="*/ 1846328 h 5587836"/>
              <a:gd name="connsiteX347" fmla="*/ 1532109 w 9127247"/>
              <a:gd name="connsiteY347" fmla="*/ 2019218 h 5587836"/>
              <a:gd name="connsiteX348" fmla="*/ 1661135 w 9127247"/>
              <a:gd name="connsiteY348" fmla="*/ 2148245 h 5587836"/>
              <a:gd name="connsiteX349" fmla="*/ 1661134 w 9127247"/>
              <a:gd name="connsiteY349" fmla="*/ 2148246 h 5587836"/>
              <a:gd name="connsiteX350" fmla="*/ 1790161 w 9127247"/>
              <a:gd name="connsiteY350" fmla="*/ 2019219 h 5587836"/>
              <a:gd name="connsiteX351" fmla="*/ 1790161 w 9127247"/>
              <a:gd name="connsiteY351" fmla="*/ 1688417 h 5587836"/>
              <a:gd name="connsiteX352" fmla="*/ 1799925 w 9127247"/>
              <a:gd name="connsiteY352" fmla="*/ 1640057 h 5587836"/>
              <a:gd name="connsiteX353" fmla="*/ 1918812 w 9127247"/>
              <a:gd name="connsiteY353" fmla="*/ 1561253 h 5587836"/>
              <a:gd name="connsiteX354" fmla="*/ 2037700 w 9127247"/>
              <a:gd name="connsiteY354" fmla="*/ 1640057 h 5587836"/>
              <a:gd name="connsiteX355" fmla="*/ 2047838 w 9127247"/>
              <a:gd name="connsiteY355" fmla="*/ 1690276 h 5587836"/>
              <a:gd name="connsiteX356" fmla="*/ 2047839 w 9127247"/>
              <a:gd name="connsiteY356" fmla="*/ 2368051 h 5587836"/>
              <a:gd name="connsiteX357" fmla="*/ 2047838 w 9127247"/>
              <a:gd name="connsiteY357" fmla="*/ 4411624 h 5587836"/>
              <a:gd name="connsiteX358" fmla="*/ 2037700 w 9127247"/>
              <a:gd name="connsiteY358" fmla="*/ 4361405 h 5587836"/>
              <a:gd name="connsiteX359" fmla="*/ 1918812 w 9127247"/>
              <a:gd name="connsiteY359" fmla="*/ 4282601 h 5587836"/>
              <a:gd name="connsiteX360" fmla="*/ 1799925 w 9127247"/>
              <a:gd name="connsiteY360" fmla="*/ 4361405 h 5587836"/>
              <a:gd name="connsiteX361" fmla="*/ 1790161 w 9127247"/>
              <a:gd name="connsiteY361" fmla="*/ 4409765 h 5587836"/>
              <a:gd name="connsiteX362" fmla="*/ 1790161 w 9127247"/>
              <a:gd name="connsiteY362" fmla="*/ 4740567 h 5587836"/>
              <a:gd name="connsiteX363" fmla="*/ 1661134 w 9127247"/>
              <a:gd name="connsiteY363" fmla="*/ 4869594 h 5587836"/>
              <a:gd name="connsiteX364" fmla="*/ 1661135 w 9127247"/>
              <a:gd name="connsiteY364" fmla="*/ 4869593 h 5587836"/>
              <a:gd name="connsiteX365" fmla="*/ 1532109 w 9127247"/>
              <a:gd name="connsiteY365" fmla="*/ 4740566 h 5587836"/>
              <a:gd name="connsiteX366" fmla="*/ 1532109 w 9127247"/>
              <a:gd name="connsiteY366" fmla="*/ 4567676 h 5587836"/>
              <a:gd name="connsiteX367" fmla="*/ 1531396 w 9127247"/>
              <a:gd name="connsiteY367" fmla="*/ 4564145 h 5587836"/>
              <a:gd name="connsiteX368" fmla="*/ 1412510 w 9127247"/>
              <a:gd name="connsiteY368" fmla="*/ 4485341 h 5587836"/>
              <a:gd name="connsiteX369" fmla="*/ 1293622 w 9127247"/>
              <a:gd name="connsiteY369" fmla="*/ 4564145 h 5587836"/>
              <a:gd name="connsiteX370" fmla="*/ 1292908 w 9127247"/>
              <a:gd name="connsiteY370" fmla="*/ 4567678 h 5587836"/>
              <a:gd name="connsiteX371" fmla="*/ 1292908 w 9127247"/>
              <a:gd name="connsiteY371" fmla="*/ 4828375 h 5587836"/>
              <a:gd name="connsiteX372" fmla="*/ 1163882 w 9127247"/>
              <a:gd name="connsiteY372" fmla="*/ 4957402 h 5587836"/>
              <a:gd name="connsiteX373" fmla="*/ 1163882 w 9127247"/>
              <a:gd name="connsiteY373" fmla="*/ 4957401 h 5587836"/>
              <a:gd name="connsiteX374" fmla="*/ 1034854 w 9127247"/>
              <a:gd name="connsiteY374" fmla="*/ 4828374 h 5587836"/>
              <a:gd name="connsiteX375" fmla="*/ 1034854 w 9127247"/>
              <a:gd name="connsiteY375" fmla="*/ 2368051 h 5587836"/>
              <a:gd name="connsiteX376" fmla="*/ 1034853 w 9127247"/>
              <a:gd name="connsiteY376" fmla="*/ 4844897 h 5587836"/>
              <a:gd name="connsiteX377" fmla="*/ 1024715 w 9127247"/>
              <a:gd name="connsiteY377" fmla="*/ 4794678 h 5587836"/>
              <a:gd name="connsiteX378" fmla="*/ 905827 w 9127247"/>
              <a:gd name="connsiteY378" fmla="*/ 4715874 h 5587836"/>
              <a:gd name="connsiteX379" fmla="*/ 786940 w 9127247"/>
              <a:gd name="connsiteY379" fmla="*/ 4794678 h 5587836"/>
              <a:gd name="connsiteX380" fmla="*/ 777176 w 9127247"/>
              <a:gd name="connsiteY380" fmla="*/ 4843039 h 5587836"/>
              <a:gd name="connsiteX381" fmla="*/ 777176 w 9127247"/>
              <a:gd name="connsiteY381" fmla="*/ 4928378 h 5587836"/>
              <a:gd name="connsiteX382" fmla="*/ 648149 w 9127247"/>
              <a:gd name="connsiteY382" fmla="*/ 5057405 h 5587836"/>
              <a:gd name="connsiteX383" fmla="*/ 648150 w 9127247"/>
              <a:gd name="connsiteY383" fmla="*/ 5057404 h 5587836"/>
              <a:gd name="connsiteX384" fmla="*/ 519123 w 9127247"/>
              <a:gd name="connsiteY384" fmla="*/ 4928377 h 5587836"/>
              <a:gd name="connsiteX385" fmla="*/ 519123 w 9127247"/>
              <a:gd name="connsiteY385" fmla="*/ 2368051 h 5587836"/>
              <a:gd name="connsiteX386" fmla="*/ 519122 w 9127247"/>
              <a:gd name="connsiteY386" fmla="*/ 4334357 h 5587836"/>
              <a:gd name="connsiteX387" fmla="*/ 508984 w 9127247"/>
              <a:gd name="connsiteY387" fmla="*/ 4284138 h 5587836"/>
              <a:gd name="connsiteX388" fmla="*/ 390096 w 9127247"/>
              <a:gd name="connsiteY388" fmla="*/ 4205334 h 5587836"/>
              <a:gd name="connsiteX389" fmla="*/ 271209 w 9127247"/>
              <a:gd name="connsiteY389" fmla="*/ 4284138 h 5587836"/>
              <a:gd name="connsiteX390" fmla="*/ 267611 w 9127247"/>
              <a:gd name="connsiteY390" fmla="*/ 4301957 h 5587836"/>
              <a:gd name="connsiteX391" fmla="*/ 267611 w 9127247"/>
              <a:gd name="connsiteY391" fmla="*/ 4390875 h 5587836"/>
              <a:gd name="connsiteX392" fmla="*/ 138584 w 9127247"/>
              <a:gd name="connsiteY392" fmla="*/ 4519902 h 5587836"/>
              <a:gd name="connsiteX393" fmla="*/ 138585 w 9127247"/>
              <a:gd name="connsiteY393" fmla="*/ 4519901 h 5587836"/>
              <a:gd name="connsiteX394" fmla="*/ 9558 w 9127247"/>
              <a:gd name="connsiteY394" fmla="*/ 4390874 h 5587836"/>
              <a:gd name="connsiteX395" fmla="*/ 9558 w 9127247"/>
              <a:gd name="connsiteY395" fmla="*/ 2368051 h 5587836"/>
              <a:gd name="connsiteX396" fmla="*/ 9557 w 9127247"/>
              <a:gd name="connsiteY396" fmla="*/ 2368051 h 558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9127247" h="5587836">
                <a:moveTo>
                  <a:pt x="3425771" y="4206304"/>
                </a:moveTo>
                <a:lnTo>
                  <a:pt x="3428220" y="4207138"/>
                </a:lnTo>
                <a:lnTo>
                  <a:pt x="3428614" y="4207172"/>
                </a:lnTo>
                <a:lnTo>
                  <a:pt x="3425771" y="4206304"/>
                </a:lnTo>
                <a:close/>
                <a:moveTo>
                  <a:pt x="3425771" y="1484956"/>
                </a:moveTo>
                <a:lnTo>
                  <a:pt x="3428614" y="1485824"/>
                </a:lnTo>
                <a:lnTo>
                  <a:pt x="3428220" y="1485790"/>
                </a:lnTo>
                <a:lnTo>
                  <a:pt x="3425771" y="1484956"/>
                </a:lnTo>
                <a:close/>
                <a:moveTo>
                  <a:pt x="2563946" y="1939985"/>
                </a:moveTo>
                <a:cubicBezTo>
                  <a:pt x="2565636" y="1952543"/>
                  <a:pt x="2542443" y="1939421"/>
                  <a:pt x="2563948" y="1965114"/>
                </a:cubicBezTo>
                <a:cubicBezTo>
                  <a:pt x="2563948" y="2036374"/>
                  <a:pt x="2621714" y="2094141"/>
                  <a:pt x="2692974" y="2094141"/>
                </a:cubicBezTo>
                <a:lnTo>
                  <a:pt x="2692973" y="2094142"/>
                </a:lnTo>
                <a:cubicBezTo>
                  <a:pt x="2764233" y="2094142"/>
                  <a:pt x="2822000" y="2036375"/>
                  <a:pt x="2822000" y="1965115"/>
                </a:cubicBezTo>
                <a:lnTo>
                  <a:pt x="2822000" y="1457393"/>
                </a:lnTo>
                <a:lnTo>
                  <a:pt x="2824456" y="1445233"/>
                </a:lnTo>
                <a:cubicBezTo>
                  <a:pt x="2844043" y="1398923"/>
                  <a:pt x="2889899" y="1366429"/>
                  <a:pt x="2943343" y="1366429"/>
                </a:cubicBezTo>
                <a:cubicBezTo>
                  <a:pt x="2983427" y="1366429"/>
                  <a:pt x="3019241" y="1384707"/>
                  <a:pt x="3042906" y="1413383"/>
                </a:cubicBezTo>
                <a:lnTo>
                  <a:pt x="3058923" y="1439782"/>
                </a:lnTo>
                <a:lnTo>
                  <a:pt x="3058923" y="2091927"/>
                </a:lnTo>
                <a:cubicBezTo>
                  <a:pt x="3058923" y="2163187"/>
                  <a:pt x="3116689" y="2220954"/>
                  <a:pt x="3187950" y="2220954"/>
                </a:cubicBezTo>
                <a:lnTo>
                  <a:pt x="3187949" y="2220953"/>
                </a:lnTo>
                <a:cubicBezTo>
                  <a:pt x="3259209" y="2220953"/>
                  <a:pt x="3316976" y="2163186"/>
                  <a:pt x="3316976" y="2091926"/>
                </a:cubicBezTo>
                <a:lnTo>
                  <a:pt x="3316976" y="1624757"/>
                </a:lnTo>
                <a:lnTo>
                  <a:pt x="3325177" y="1578286"/>
                </a:lnTo>
                <a:cubicBezTo>
                  <a:pt x="3341096" y="1534810"/>
                  <a:pt x="3378708" y="1501790"/>
                  <a:pt x="3424906" y="1492337"/>
                </a:cubicBezTo>
                <a:lnTo>
                  <a:pt x="3448386" y="1489970"/>
                </a:lnTo>
                <a:lnTo>
                  <a:pt x="3448386" y="1488604"/>
                </a:lnTo>
                <a:lnTo>
                  <a:pt x="3492186" y="1479762"/>
                </a:lnTo>
                <a:cubicBezTo>
                  <a:pt x="3538496" y="1460174"/>
                  <a:pt x="3570990" y="1414319"/>
                  <a:pt x="3570990" y="1360874"/>
                </a:cubicBezTo>
                <a:lnTo>
                  <a:pt x="3570990" y="1105733"/>
                </a:lnTo>
                <a:lnTo>
                  <a:pt x="3571477" y="1103323"/>
                </a:lnTo>
                <a:cubicBezTo>
                  <a:pt x="3591064" y="1057013"/>
                  <a:pt x="3636919" y="1024519"/>
                  <a:pt x="3690364" y="1024519"/>
                </a:cubicBezTo>
                <a:cubicBezTo>
                  <a:pt x="3743809" y="1024519"/>
                  <a:pt x="3789664" y="1057013"/>
                  <a:pt x="3809251" y="1103323"/>
                </a:cubicBezTo>
                <a:lnTo>
                  <a:pt x="3817639" y="1144873"/>
                </a:lnTo>
                <a:lnTo>
                  <a:pt x="3817639" y="1637618"/>
                </a:lnTo>
                <a:cubicBezTo>
                  <a:pt x="3817639" y="1708878"/>
                  <a:pt x="3875407" y="1766645"/>
                  <a:pt x="3946666" y="1766645"/>
                </a:cubicBezTo>
                <a:lnTo>
                  <a:pt x="3946666" y="1766646"/>
                </a:lnTo>
                <a:cubicBezTo>
                  <a:pt x="4017925" y="1766646"/>
                  <a:pt x="4075692" y="1708879"/>
                  <a:pt x="4075692" y="1637619"/>
                </a:cubicBezTo>
                <a:lnTo>
                  <a:pt x="4075692" y="1479850"/>
                </a:lnTo>
                <a:lnTo>
                  <a:pt x="4096831" y="1443004"/>
                </a:lnTo>
                <a:cubicBezTo>
                  <a:pt x="4116114" y="1419638"/>
                  <a:pt x="4143097" y="1402862"/>
                  <a:pt x="4173895" y="1396560"/>
                </a:cubicBezTo>
                <a:lnTo>
                  <a:pt x="4197375" y="1394193"/>
                </a:lnTo>
                <a:lnTo>
                  <a:pt x="4197375" y="1393455"/>
                </a:lnTo>
                <a:lnTo>
                  <a:pt x="4245443" y="1383751"/>
                </a:lnTo>
                <a:cubicBezTo>
                  <a:pt x="4291752" y="1364163"/>
                  <a:pt x="4324246" y="1318308"/>
                  <a:pt x="4324246" y="1264863"/>
                </a:cubicBezTo>
                <a:lnTo>
                  <a:pt x="4324246" y="1129251"/>
                </a:lnTo>
                <a:lnTo>
                  <a:pt x="4345153" y="1092808"/>
                </a:lnTo>
                <a:cubicBezTo>
                  <a:pt x="4364437" y="1069442"/>
                  <a:pt x="4391419" y="1052666"/>
                  <a:pt x="4422218" y="1046364"/>
                </a:cubicBezTo>
                <a:lnTo>
                  <a:pt x="4445698" y="1043997"/>
                </a:lnTo>
                <a:lnTo>
                  <a:pt x="4445698" y="1043259"/>
                </a:lnTo>
                <a:lnTo>
                  <a:pt x="4493768" y="1033555"/>
                </a:lnTo>
                <a:cubicBezTo>
                  <a:pt x="4540077" y="1013967"/>
                  <a:pt x="4572571" y="968112"/>
                  <a:pt x="4572571" y="914667"/>
                </a:cubicBezTo>
                <a:cubicBezTo>
                  <a:pt x="4585724" y="844227"/>
                  <a:pt x="4551163" y="683044"/>
                  <a:pt x="4572687" y="610914"/>
                </a:cubicBezTo>
                <a:cubicBezTo>
                  <a:pt x="4572687" y="539654"/>
                  <a:pt x="4630454" y="481887"/>
                  <a:pt x="4701714" y="481887"/>
                </a:cubicBezTo>
                <a:cubicBezTo>
                  <a:pt x="4755159" y="481887"/>
                  <a:pt x="4801014" y="514381"/>
                  <a:pt x="4820601" y="560691"/>
                </a:cubicBezTo>
                <a:lnTo>
                  <a:pt x="4828990" y="602240"/>
                </a:lnTo>
                <a:lnTo>
                  <a:pt x="4828990" y="978616"/>
                </a:lnTo>
                <a:cubicBezTo>
                  <a:pt x="4828990" y="1032061"/>
                  <a:pt x="4861484" y="1077916"/>
                  <a:pt x="4907793" y="1097504"/>
                </a:cubicBezTo>
                <a:lnTo>
                  <a:pt x="4955863" y="1107208"/>
                </a:lnTo>
                <a:lnTo>
                  <a:pt x="4955863" y="1107946"/>
                </a:lnTo>
                <a:lnTo>
                  <a:pt x="4979343" y="1110313"/>
                </a:lnTo>
                <a:cubicBezTo>
                  <a:pt x="5025541" y="1119766"/>
                  <a:pt x="5063153" y="1152786"/>
                  <a:pt x="5079072" y="1196262"/>
                </a:cubicBezTo>
                <a:lnTo>
                  <a:pt x="5081276" y="1208752"/>
                </a:lnTo>
                <a:lnTo>
                  <a:pt x="5081276" y="1574006"/>
                </a:lnTo>
                <a:cubicBezTo>
                  <a:pt x="5081276" y="1645266"/>
                  <a:pt x="5139043" y="1703033"/>
                  <a:pt x="5210303" y="1703033"/>
                </a:cubicBezTo>
                <a:lnTo>
                  <a:pt x="5210302" y="1703034"/>
                </a:lnTo>
                <a:cubicBezTo>
                  <a:pt x="5281562" y="1703034"/>
                  <a:pt x="5339329" y="1645267"/>
                  <a:pt x="5339329" y="1574007"/>
                </a:cubicBezTo>
                <a:lnTo>
                  <a:pt x="5339329" y="1440099"/>
                </a:lnTo>
                <a:lnTo>
                  <a:pt x="5341533" y="1427609"/>
                </a:lnTo>
                <a:cubicBezTo>
                  <a:pt x="5357452" y="1384133"/>
                  <a:pt x="5395064" y="1351113"/>
                  <a:pt x="5441262" y="1341660"/>
                </a:cubicBezTo>
                <a:lnTo>
                  <a:pt x="5464742" y="1339293"/>
                </a:lnTo>
                <a:lnTo>
                  <a:pt x="5464742" y="1338555"/>
                </a:lnTo>
                <a:lnTo>
                  <a:pt x="5512812" y="1328851"/>
                </a:lnTo>
                <a:cubicBezTo>
                  <a:pt x="5559121" y="1309263"/>
                  <a:pt x="5591615" y="1263408"/>
                  <a:pt x="5591615" y="1209963"/>
                </a:cubicBezTo>
                <a:lnTo>
                  <a:pt x="5591615" y="1056559"/>
                </a:lnTo>
                <a:lnTo>
                  <a:pt x="5593804" y="1045715"/>
                </a:lnTo>
                <a:cubicBezTo>
                  <a:pt x="5613392" y="999405"/>
                  <a:pt x="5659247" y="966911"/>
                  <a:pt x="5712692" y="966911"/>
                </a:cubicBezTo>
                <a:cubicBezTo>
                  <a:pt x="5766137" y="966911"/>
                  <a:pt x="5811992" y="999405"/>
                  <a:pt x="5831579" y="1045715"/>
                </a:cubicBezTo>
                <a:lnTo>
                  <a:pt x="5839968" y="1087265"/>
                </a:lnTo>
                <a:lnTo>
                  <a:pt x="5839968" y="1201249"/>
                </a:lnTo>
                <a:cubicBezTo>
                  <a:pt x="5839968" y="1254694"/>
                  <a:pt x="5872462" y="1300549"/>
                  <a:pt x="5918771" y="1320137"/>
                </a:cubicBezTo>
                <a:lnTo>
                  <a:pt x="5966841" y="1329841"/>
                </a:lnTo>
                <a:lnTo>
                  <a:pt x="5966841" y="1330579"/>
                </a:lnTo>
                <a:lnTo>
                  <a:pt x="5990321" y="1332946"/>
                </a:lnTo>
                <a:cubicBezTo>
                  <a:pt x="6021119" y="1339248"/>
                  <a:pt x="6048102" y="1356024"/>
                  <a:pt x="6067385" y="1379390"/>
                </a:cubicBezTo>
                <a:lnTo>
                  <a:pt x="6086055" y="1411932"/>
                </a:lnTo>
                <a:lnTo>
                  <a:pt x="6086055" y="1458670"/>
                </a:lnTo>
                <a:cubicBezTo>
                  <a:pt x="6086055" y="1529930"/>
                  <a:pt x="6143822" y="1587697"/>
                  <a:pt x="6215082" y="1587697"/>
                </a:cubicBezTo>
                <a:lnTo>
                  <a:pt x="6215081" y="1587698"/>
                </a:lnTo>
                <a:cubicBezTo>
                  <a:pt x="6286341" y="1587698"/>
                  <a:pt x="6344108" y="1529931"/>
                  <a:pt x="6344108" y="1458671"/>
                </a:cubicBezTo>
                <a:lnTo>
                  <a:pt x="6344108" y="1149725"/>
                </a:lnTo>
                <a:lnTo>
                  <a:pt x="6347706" y="1131906"/>
                </a:lnTo>
                <a:cubicBezTo>
                  <a:pt x="6367293" y="1085596"/>
                  <a:pt x="6413148" y="1053102"/>
                  <a:pt x="6466593" y="1053102"/>
                </a:cubicBezTo>
                <a:cubicBezTo>
                  <a:pt x="6520038" y="1053102"/>
                  <a:pt x="6565893" y="1085596"/>
                  <a:pt x="6585481" y="1131906"/>
                </a:cubicBezTo>
                <a:lnTo>
                  <a:pt x="6595619" y="1182125"/>
                </a:lnTo>
                <a:cubicBezTo>
                  <a:pt x="6597309" y="1339988"/>
                  <a:pt x="6574115" y="1908089"/>
                  <a:pt x="6595620" y="2079087"/>
                </a:cubicBezTo>
                <a:cubicBezTo>
                  <a:pt x="6595620" y="2150347"/>
                  <a:pt x="6653387" y="2208114"/>
                  <a:pt x="6724647" y="2208114"/>
                </a:cubicBezTo>
                <a:lnTo>
                  <a:pt x="6724646" y="2208115"/>
                </a:lnTo>
                <a:cubicBezTo>
                  <a:pt x="6795906" y="2208115"/>
                  <a:pt x="6853673" y="2150348"/>
                  <a:pt x="6853673" y="2079088"/>
                </a:cubicBezTo>
                <a:lnTo>
                  <a:pt x="6853673" y="1492686"/>
                </a:lnTo>
                <a:lnTo>
                  <a:pt x="6863437" y="1444326"/>
                </a:lnTo>
                <a:cubicBezTo>
                  <a:pt x="6883024" y="1398016"/>
                  <a:pt x="6928879" y="1365522"/>
                  <a:pt x="6982324" y="1365522"/>
                </a:cubicBezTo>
                <a:cubicBezTo>
                  <a:pt x="7035769" y="1365522"/>
                  <a:pt x="7081624" y="1398016"/>
                  <a:pt x="7101212" y="1444326"/>
                </a:cubicBezTo>
                <a:lnTo>
                  <a:pt x="7111350" y="1494545"/>
                </a:lnTo>
                <a:cubicBezTo>
                  <a:pt x="7113040" y="1500161"/>
                  <a:pt x="7089846" y="1459271"/>
                  <a:pt x="7111351" y="1478022"/>
                </a:cubicBezTo>
                <a:cubicBezTo>
                  <a:pt x="7111351" y="1549282"/>
                  <a:pt x="7169118" y="1607049"/>
                  <a:pt x="7240378" y="1607049"/>
                </a:cubicBezTo>
                <a:lnTo>
                  <a:pt x="7240377" y="1607050"/>
                </a:lnTo>
                <a:cubicBezTo>
                  <a:pt x="7311637" y="1607050"/>
                  <a:pt x="7369404" y="1549283"/>
                  <a:pt x="7369404" y="1478023"/>
                </a:cubicBezTo>
                <a:lnTo>
                  <a:pt x="7369404" y="1373382"/>
                </a:lnTo>
                <a:lnTo>
                  <a:pt x="7369656" y="1371953"/>
                </a:lnTo>
                <a:cubicBezTo>
                  <a:pt x="7385575" y="1328477"/>
                  <a:pt x="7423187" y="1295457"/>
                  <a:pt x="7469385" y="1286004"/>
                </a:cubicBezTo>
                <a:lnTo>
                  <a:pt x="7492865" y="1283637"/>
                </a:lnTo>
                <a:lnTo>
                  <a:pt x="7492865" y="1282899"/>
                </a:lnTo>
                <a:lnTo>
                  <a:pt x="7540935" y="1273195"/>
                </a:lnTo>
                <a:cubicBezTo>
                  <a:pt x="7587244" y="1253607"/>
                  <a:pt x="7619738" y="1207752"/>
                  <a:pt x="7619738" y="1154307"/>
                </a:cubicBezTo>
                <a:lnTo>
                  <a:pt x="7619738" y="913438"/>
                </a:lnTo>
                <a:lnTo>
                  <a:pt x="7621927" y="902593"/>
                </a:lnTo>
                <a:cubicBezTo>
                  <a:pt x="7641515" y="856283"/>
                  <a:pt x="7687370" y="823789"/>
                  <a:pt x="7740815" y="823789"/>
                </a:cubicBezTo>
                <a:cubicBezTo>
                  <a:pt x="7794260" y="823789"/>
                  <a:pt x="7840115" y="856283"/>
                  <a:pt x="7859702" y="902593"/>
                </a:cubicBezTo>
                <a:lnTo>
                  <a:pt x="7868091" y="944143"/>
                </a:lnTo>
                <a:lnTo>
                  <a:pt x="7868091" y="1034273"/>
                </a:lnTo>
                <a:cubicBezTo>
                  <a:pt x="7868091" y="1087718"/>
                  <a:pt x="7900585" y="1133573"/>
                  <a:pt x="7946894" y="1153161"/>
                </a:cubicBezTo>
                <a:lnTo>
                  <a:pt x="7994964" y="1162865"/>
                </a:lnTo>
                <a:lnTo>
                  <a:pt x="7994964" y="1163603"/>
                </a:lnTo>
                <a:lnTo>
                  <a:pt x="8018444" y="1165970"/>
                </a:lnTo>
                <a:cubicBezTo>
                  <a:pt x="8064642" y="1175423"/>
                  <a:pt x="8102254" y="1208443"/>
                  <a:pt x="8118173" y="1251919"/>
                </a:cubicBezTo>
                <a:lnTo>
                  <a:pt x="8120176" y="1263269"/>
                </a:lnTo>
                <a:lnTo>
                  <a:pt x="8120176" y="1543289"/>
                </a:lnTo>
                <a:cubicBezTo>
                  <a:pt x="8120176" y="1614549"/>
                  <a:pt x="8177943" y="1672316"/>
                  <a:pt x="8249203" y="1672316"/>
                </a:cubicBezTo>
                <a:lnTo>
                  <a:pt x="8249202" y="1672317"/>
                </a:lnTo>
                <a:cubicBezTo>
                  <a:pt x="8320462" y="1672317"/>
                  <a:pt x="8378229" y="1614550"/>
                  <a:pt x="8378229" y="1543290"/>
                </a:cubicBezTo>
                <a:lnTo>
                  <a:pt x="8378229" y="1274965"/>
                </a:lnTo>
                <a:cubicBezTo>
                  <a:pt x="8378313" y="1274491"/>
                  <a:pt x="8378396" y="1274016"/>
                  <a:pt x="8378480" y="1273542"/>
                </a:cubicBezTo>
                <a:cubicBezTo>
                  <a:pt x="8394399" y="1230066"/>
                  <a:pt x="8432011" y="1197046"/>
                  <a:pt x="8478209" y="1187593"/>
                </a:cubicBezTo>
                <a:lnTo>
                  <a:pt x="8501689" y="1185226"/>
                </a:lnTo>
                <a:lnTo>
                  <a:pt x="8501689" y="1184488"/>
                </a:lnTo>
                <a:lnTo>
                  <a:pt x="8549759" y="1174784"/>
                </a:lnTo>
                <a:cubicBezTo>
                  <a:pt x="8596068" y="1155196"/>
                  <a:pt x="8628562" y="1109341"/>
                  <a:pt x="8628562" y="1055896"/>
                </a:cubicBezTo>
                <a:lnTo>
                  <a:pt x="8628562" y="496103"/>
                </a:lnTo>
                <a:cubicBezTo>
                  <a:pt x="8628569" y="496065"/>
                  <a:pt x="8628575" y="496028"/>
                  <a:pt x="8628582" y="495990"/>
                </a:cubicBezTo>
                <a:cubicBezTo>
                  <a:pt x="8644501" y="452514"/>
                  <a:pt x="8682113" y="419494"/>
                  <a:pt x="8728311" y="410041"/>
                </a:cubicBezTo>
                <a:lnTo>
                  <a:pt x="8751791" y="407674"/>
                </a:lnTo>
                <a:lnTo>
                  <a:pt x="8751791" y="406936"/>
                </a:lnTo>
                <a:lnTo>
                  <a:pt x="8799861" y="397232"/>
                </a:lnTo>
                <a:cubicBezTo>
                  <a:pt x="8846170" y="377644"/>
                  <a:pt x="8878664" y="331789"/>
                  <a:pt x="8878664" y="278344"/>
                </a:cubicBezTo>
                <a:lnTo>
                  <a:pt x="8878664" y="215030"/>
                </a:lnTo>
                <a:lnTo>
                  <a:pt x="8899829" y="178139"/>
                </a:lnTo>
                <a:cubicBezTo>
                  <a:pt x="8919112" y="154773"/>
                  <a:pt x="8946094" y="137997"/>
                  <a:pt x="8976893" y="131695"/>
                </a:cubicBezTo>
                <a:lnTo>
                  <a:pt x="9000373" y="129328"/>
                </a:lnTo>
                <a:lnTo>
                  <a:pt x="9000373" y="128590"/>
                </a:lnTo>
                <a:lnTo>
                  <a:pt x="9048443" y="118886"/>
                </a:lnTo>
                <a:cubicBezTo>
                  <a:pt x="9094752" y="99300"/>
                  <a:pt x="9127246" y="53445"/>
                  <a:pt x="9127246" y="0"/>
                </a:cubicBezTo>
                <a:lnTo>
                  <a:pt x="9127246" y="203342"/>
                </a:lnTo>
                <a:cubicBezTo>
                  <a:pt x="9127246" y="203344"/>
                  <a:pt x="9127247" y="203345"/>
                  <a:pt x="9127247" y="203347"/>
                </a:cubicBezTo>
                <a:cubicBezTo>
                  <a:pt x="9127247" y="1042680"/>
                  <a:pt x="9127246" y="1882015"/>
                  <a:pt x="9127246" y="2721348"/>
                </a:cubicBezTo>
                <a:cubicBezTo>
                  <a:pt x="9127246" y="2774793"/>
                  <a:pt x="9094752" y="2820648"/>
                  <a:pt x="9048443" y="2840234"/>
                </a:cubicBezTo>
                <a:lnTo>
                  <a:pt x="9000373" y="2849938"/>
                </a:lnTo>
                <a:lnTo>
                  <a:pt x="9000373" y="2850676"/>
                </a:lnTo>
                <a:lnTo>
                  <a:pt x="8976893" y="2853043"/>
                </a:lnTo>
                <a:cubicBezTo>
                  <a:pt x="8946094" y="2859345"/>
                  <a:pt x="8919112" y="2876121"/>
                  <a:pt x="8899829" y="2899487"/>
                </a:cubicBezTo>
                <a:lnTo>
                  <a:pt x="8878664" y="2936378"/>
                </a:lnTo>
                <a:lnTo>
                  <a:pt x="8878664" y="2999692"/>
                </a:lnTo>
                <a:cubicBezTo>
                  <a:pt x="8878664" y="3053137"/>
                  <a:pt x="8846170" y="3098992"/>
                  <a:pt x="8799861" y="3118580"/>
                </a:cubicBezTo>
                <a:lnTo>
                  <a:pt x="8751791" y="3128284"/>
                </a:lnTo>
                <a:lnTo>
                  <a:pt x="8751791" y="3129022"/>
                </a:lnTo>
                <a:lnTo>
                  <a:pt x="8728311" y="3131389"/>
                </a:lnTo>
                <a:cubicBezTo>
                  <a:pt x="8682113" y="3140842"/>
                  <a:pt x="8644501" y="3173862"/>
                  <a:pt x="8628582" y="3217338"/>
                </a:cubicBezTo>
                <a:cubicBezTo>
                  <a:pt x="8628575" y="3217376"/>
                  <a:pt x="8628569" y="3217413"/>
                  <a:pt x="8628562" y="3217451"/>
                </a:cubicBezTo>
                <a:lnTo>
                  <a:pt x="8628562" y="3777244"/>
                </a:lnTo>
                <a:cubicBezTo>
                  <a:pt x="8628562" y="3830689"/>
                  <a:pt x="8596068" y="3876544"/>
                  <a:pt x="8549759" y="3896132"/>
                </a:cubicBezTo>
                <a:lnTo>
                  <a:pt x="8501689" y="3905836"/>
                </a:lnTo>
                <a:lnTo>
                  <a:pt x="8501689" y="3906574"/>
                </a:lnTo>
                <a:lnTo>
                  <a:pt x="8478209" y="3908941"/>
                </a:lnTo>
                <a:cubicBezTo>
                  <a:pt x="8432011" y="3918394"/>
                  <a:pt x="8394399" y="3951414"/>
                  <a:pt x="8378480" y="3994890"/>
                </a:cubicBezTo>
                <a:cubicBezTo>
                  <a:pt x="8378396" y="3995364"/>
                  <a:pt x="8378313" y="3995839"/>
                  <a:pt x="8378229" y="3996313"/>
                </a:cubicBezTo>
                <a:lnTo>
                  <a:pt x="8378229" y="4264638"/>
                </a:lnTo>
                <a:cubicBezTo>
                  <a:pt x="8378229" y="4335898"/>
                  <a:pt x="8320462" y="4393665"/>
                  <a:pt x="8249202" y="4393665"/>
                </a:cubicBezTo>
                <a:lnTo>
                  <a:pt x="8249203" y="4393664"/>
                </a:lnTo>
                <a:cubicBezTo>
                  <a:pt x="8177943" y="4393664"/>
                  <a:pt x="8120176" y="4335897"/>
                  <a:pt x="8120176" y="4264637"/>
                </a:cubicBezTo>
                <a:lnTo>
                  <a:pt x="8120176" y="3984617"/>
                </a:lnTo>
                <a:lnTo>
                  <a:pt x="8118173" y="3973267"/>
                </a:lnTo>
                <a:cubicBezTo>
                  <a:pt x="8102254" y="3929791"/>
                  <a:pt x="8064642" y="3896771"/>
                  <a:pt x="8018444" y="3887318"/>
                </a:cubicBezTo>
                <a:lnTo>
                  <a:pt x="7994964" y="3884951"/>
                </a:lnTo>
                <a:lnTo>
                  <a:pt x="7994964" y="3884213"/>
                </a:lnTo>
                <a:lnTo>
                  <a:pt x="7946894" y="3874509"/>
                </a:lnTo>
                <a:cubicBezTo>
                  <a:pt x="7900585" y="3854921"/>
                  <a:pt x="7868091" y="3809066"/>
                  <a:pt x="7868091" y="3755621"/>
                </a:cubicBezTo>
                <a:lnTo>
                  <a:pt x="7868091" y="3665491"/>
                </a:lnTo>
                <a:lnTo>
                  <a:pt x="7859702" y="3623941"/>
                </a:lnTo>
                <a:cubicBezTo>
                  <a:pt x="7840115" y="3577631"/>
                  <a:pt x="7794260" y="3545137"/>
                  <a:pt x="7740815" y="3545137"/>
                </a:cubicBezTo>
                <a:cubicBezTo>
                  <a:pt x="7687370" y="3545137"/>
                  <a:pt x="7641515" y="3577631"/>
                  <a:pt x="7621927" y="3623941"/>
                </a:cubicBezTo>
                <a:lnTo>
                  <a:pt x="7619738" y="3634786"/>
                </a:lnTo>
                <a:lnTo>
                  <a:pt x="7619738" y="3875655"/>
                </a:lnTo>
                <a:cubicBezTo>
                  <a:pt x="7619738" y="3929100"/>
                  <a:pt x="7587244" y="3974955"/>
                  <a:pt x="7540935" y="3994543"/>
                </a:cubicBezTo>
                <a:lnTo>
                  <a:pt x="7492865" y="4004247"/>
                </a:lnTo>
                <a:lnTo>
                  <a:pt x="7492865" y="4004985"/>
                </a:lnTo>
                <a:lnTo>
                  <a:pt x="7469385" y="4007352"/>
                </a:lnTo>
                <a:cubicBezTo>
                  <a:pt x="7423187" y="4016805"/>
                  <a:pt x="7385575" y="4049825"/>
                  <a:pt x="7369656" y="4093301"/>
                </a:cubicBezTo>
                <a:lnTo>
                  <a:pt x="7369404" y="4094730"/>
                </a:lnTo>
                <a:lnTo>
                  <a:pt x="7369404" y="4199371"/>
                </a:lnTo>
                <a:cubicBezTo>
                  <a:pt x="7369404" y="4270631"/>
                  <a:pt x="7311637" y="4328398"/>
                  <a:pt x="7240377" y="4328398"/>
                </a:cubicBezTo>
                <a:lnTo>
                  <a:pt x="7240378" y="4328397"/>
                </a:lnTo>
                <a:cubicBezTo>
                  <a:pt x="7169118" y="4328397"/>
                  <a:pt x="7111351" y="4270630"/>
                  <a:pt x="7111351" y="4199370"/>
                </a:cubicBezTo>
                <a:lnTo>
                  <a:pt x="7111351" y="2368051"/>
                </a:lnTo>
                <a:cubicBezTo>
                  <a:pt x="7111351" y="2983998"/>
                  <a:pt x="7111350" y="3599946"/>
                  <a:pt x="7111350" y="4215893"/>
                </a:cubicBezTo>
                <a:lnTo>
                  <a:pt x="7101212" y="4165674"/>
                </a:lnTo>
                <a:cubicBezTo>
                  <a:pt x="7081624" y="4119364"/>
                  <a:pt x="7035769" y="4086870"/>
                  <a:pt x="6982324" y="4086870"/>
                </a:cubicBezTo>
                <a:cubicBezTo>
                  <a:pt x="6928879" y="4086870"/>
                  <a:pt x="6883024" y="4119364"/>
                  <a:pt x="6863437" y="4165674"/>
                </a:cubicBezTo>
                <a:lnTo>
                  <a:pt x="6853673" y="4214034"/>
                </a:lnTo>
                <a:lnTo>
                  <a:pt x="6853673" y="4800436"/>
                </a:lnTo>
                <a:cubicBezTo>
                  <a:pt x="6853673" y="4871696"/>
                  <a:pt x="6795906" y="4929463"/>
                  <a:pt x="6724646" y="4929463"/>
                </a:cubicBezTo>
                <a:lnTo>
                  <a:pt x="6724647" y="4929462"/>
                </a:lnTo>
                <a:cubicBezTo>
                  <a:pt x="6653387" y="4929462"/>
                  <a:pt x="6595620" y="4871695"/>
                  <a:pt x="6595620" y="4800435"/>
                </a:cubicBezTo>
                <a:lnTo>
                  <a:pt x="6595620" y="2368051"/>
                </a:lnTo>
                <a:cubicBezTo>
                  <a:pt x="6595620" y="2879858"/>
                  <a:pt x="6595619" y="3391666"/>
                  <a:pt x="6595619" y="3903473"/>
                </a:cubicBezTo>
                <a:lnTo>
                  <a:pt x="6585481" y="3853254"/>
                </a:lnTo>
                <a:cubicBezTo>
                  <a:pt x="6565893" y="3806944"/>
                  <a:pt x="6520038" y="3774450"/>
                  <a:pt x="6466593" y="3774450"/>
                </a:cubicBezTo>
                <a:cubicBezTo>
                  <a:pt x="6413148" y="3774450"/>
                  <a:pt x="6367293" y="3806944"/>
                  <a:pt x="6347706" y="3853254"/>
                </a:cubicBezTo>
                <a:lnTo>
                  <a:pt x="6344108" y="3871073"/>
                </a:lnTo>
                <a:lnTo>
                  <a:pt x="6344108" y="4180019"/>
                </a:lnTo>
                <a:cubicBezTo>
                  <a:pt x="6344108" y="4251279"/>
                  <a:pt x="6286341" y="4309046"/>
                  <a:pt x="6215081" y="4309046"/>
                </a:cubicBezTo>
                <a:lnTo>
                  <a:pt x="6215082" y="4309045"/>
                </a:lnTo>
                <a:cubicBezTo>
                  <a:pt x="6143822" y="4309045"/>
                  <a:pt x="6086055" y="4251278"/>
                  <a:pt x="6086055" y="4180018"/>
                </a:cubicBezTo>
                <a:lnTo>
                  <a:pt x="6086055" y="4133280"/>
                </a:lnTo>
                <a:lnTo>
                  <a:pt x="6067385" y="4100738"/>
                </a:lnTo>
                <a:cubicBezTo>
                  <a:pt x="6048102" y="4077372"/>
                  <a:pt x="6021119" y="4060596"/>
                  <a:pt x="5990321" y="4054294"/>
                </a:cubicBezTo>
                <a:lnTo>
                  <a:pt x="5966841" y="4051927"/>
                </a:lnTo>
                <a:lnTo>
                  <a:pt x="5966841" y="4051189"/>
                </a:lnTo>
                <a:lnTo>
                  <a:pt x="5918771" y="4041485"/>
                </a:lnTo>
                <a:cubicBezTo>
                  <a:pt x="5872462" y="4021897"/>
                  <a:pt x="5839968" y="3976042"/>
                  <a:pt x="5839968" y="3922597"/>
                </a:cubicBezTo>
                <a:lnTo>
                  <a:pt x="5839968" y="3808613"/>
                </a:lnTo>
                <a:lnTo>
                  <a:pt x="5831579" y="3767063"/>
                </a:lnTo>
                <a:cubicBezTo>
                  <a:pt x="5811992" y="3720753"/>
                  <a:pt x="5766137" y="3688259"/>
                  <a:pt x="5712692" y="3688259"/>
                </a:cubicBezTo>
                <a:cubicBezTo>
                  <a:pt x="5659247" y="3688259"/>
                  <a:pt x="5613392" y="3720753"/>
                  <a:pt x="5593804" y="3767063"/>
                </a:cubicBezTo>
                <a:lnTo>
                  <a:pt x="5591615" y="3777907"/>
                </a:lnTo>
                <a:lnTo>
                  <a:pt x="5591615" y="3931311"/>
                </a:lnTo>
                <a:cubicBezTo>
                  <a:pt x="5591615" y="3984756"/>
                  <a:pt x="5559121" y="4030611"/>
                  <a:pt x="5512812" y="4050199"/>
                </a:cubicBezTo>
                <a:lnTo>
                  <a:pt x="5464742" y="4059903"/>
                </a:lnTo>
                <a:lnTo>
                  <a:pt x="5464742" y="4060641"/>
                </a:lnTo>
                <a:lnTo>
                  <a:pt x="5441262" y="4063008"/>
                </a:lnTo>
                <a:cubicBezTo>
                  <a:pt x="5395064" y="4072461"/>
                  <a:pt x="5357452" y="4105481"/>
                  <a:pt x="5341533" y="4148957"/>
                </a:cubicBezTo>
                <a:lnTo>
                  <a:pt x="5339329" y="4161447"/>
                </a:lnTo>
                <a:lnTo>
                  <a:pt x="5339329" y="4295355"/>
                </a:lnTo>
                <a:cubicBezTo>
                  <a:pt x="5339329" y="4366615"/>
                  <a:pt x="5281562" y="4424382"/>
                  <a:pt x="5210302" y="4424382"/>
                </a:cubicBezTo>
                <a:lnTo>
                  <a:pt x="5210303" y="4424381"/>
                </a:lnTo>
                <a:cubicBezTo>
                  <a:pt x="5139043" y="4424381"/>
                  <a:pt x="5081276" y="4366614"/>
                  <a:pt x="5081276" y="4295354"/>
                </a:cubicBezTo>
                <a:lnTo>
                  <a:pt x="5081276" y="3930100"/>
                </a:lnTo>
                <a:lnTo>
                  <a:pt x="5079072" y="3917610"/>
                </a:lnTo>
                <a:cubicBezTo>
                  <a:pt x="5063153" y="3874134"/>
                  <a:pt x="5025541" y="3841114"/>
                  <a:pt x="4979343" y="3831661"/>
                </a:cubicBezTo>
                <a:lnTo>
                  <a:pt x="4955863" y="3829294"/>
                </a:lnTo>
                <a:lnTo>
                  <a:pt x="4955863" y="3828556"/>
                </a:lnTo>
                <a:lnTo>
                  <a:pt x="4907793" y="3818852"/>
                </a:lnTo>
                <a:cubicBezTo>
                  <a:pt x="4861484" y="3799264"/>
                  <a:pt x="4828990" y="3753409"/>
                  <a:pt x="4828990" y="3699964"/>
                </a:cubicBezTo>
                <a:lnTo>
                  <a:pt x="4828990" y="3323588"/>
                </a:lnTo>
                <a:lnTo>
                  <a:pt x="4820601" y="3282039"/>
                </a:lnTo>
                <a:cubicBezTo>
                  <a:pt x="4801014" y="3235729"/>
                  <a:pt x="4755159" y="3203235"/>
                  <a:pt x="4701714" y="3203235"/>
                </a:cubicBezTo>
                <a:cubicBezTo>
                  <a:pt x="4630454" y="3203235"/>
                  <a:pt x="4572687" y="3261002"/>
                  <a:pt x="4572687" y="3332262"/>
                </a:cubicBezTo>
                <a:lnTo>
                  <a:pt x="4572687" y="2368051"/>
                </a:lnTo>
                <a:lnTo>
                  <a:pt x="4572572" y="2368051"/>
                </a:lnTo>
                <a:cubicBezTo>
                  <a:pt x="4572572" y="2790706"/>
                  <a:pt x="4572571" y="3213360"/>
                  <a:pt x="4572571" y="3636015"/>
                </a:cubicBezTo>
                <a:cubicBezTo>
                  <a:pt x="4572571" y="3689460"/>
                  <a:pt x="4540077" y="3735315"/>
                  <a:pt x="4493768" y="3754903"/>
                </a:cubicBezTo>
                <a:lnTo>
                  <a:pt x="4445698" y="3764607"/>
                </a:lnTo>
                <a:lnTo>
                  <a:pt x="4445698" y="3765345"/>
                </a:lnTo>
                <a:lnTo>
                  <a:pt x="4422218" y="3767712"/>
                </a:lnTo>
                <a:cubicBezTo>
                  <a:pt x="4391419" y="3774014"/>
                  <a:pt x="4364437" y="3790790"/>
                  <a:pt x="4345153" y="3814156"/>
                </a:cubicBezTo>
                <a:lnTo>
                  <a:pt x="4324246" y="3850599"/>
                </a:lnTo>
                <a:lnTo>
                  <a:pt x="4324246" y="3986211"/>
                </a:lnTo>
                <a:cubicBezTo>
                  <a:pt x="4324246" y="4039656"/>
                  <a:pt x="4291752" y="4085511"/>
                  <a:pt x="4245443" y="4105099"/>
                </a:cubicBezTo>
                <a:lnTo>
                  <a:pt x="4197375" y="4114803"/>
                </a:lnTo>
                <a:lnTo>
                  <a:pt x="4197375" y="4115541"/>
                </a:lnTo>
                <a:lnTo>
                  <a:pt x="4173895" y="4117908"/>
                </a:lnTo>
                <a:cubicBezTo>
                  <a:pt x="4143097" y="4124210"/>
                  <a:pt x="4116114" y="4140986"/>
                  <a:pt x="4096831" y="4164352"/>
                </a:cubicBezTo>
                <a:lnTo>
                  <a:pt x="4075692" y="4201198"/>
                </a:lnTo>
                <a:lnTo>
                  <a:pt x="4075692" y="4358967"/>
                </a:lnTo>
                <a:cubicBezTo>
                  <a:pt x="4075692" y="4430227"/>
                  <a:pt x="4017925" y="4487994"/>
                  <a:pt x="3946666" y="4487994"/>
                </a:cubicBezTo>
                <a:lnTo>
                  <a:pt x="3946666" y="4487993"/>
                </a:lnTo>
                <a:cubicBezTo>
                  <a:pt x="3875407" y="4487993"/>
                  <a:pt x="3817639" y="4430226"/>
                  <a:pt x="3817639" y="4358966"/>
                </a:cubicBezTo>
                <a:lnTo>
                  <a:pt x="3817639" y="3866221"/>
                </a:lnTo>
                <a:lnTo>
                  <a:pt x="3809251" y="3824671"/>
                </a:lnTo>
                <a:cubicBezTo>
                  <a:pt x="3789664" y="3778361"/>
                  <a:pt x="3743809" y="3745867"/>
                  <a:pt x="3690364" y="3745867"/>
                </a:cubicBezTo>
                <a:cubicBezTo>
                  <a:pt x="3636919" y="3745867"/>
                  <a:pt x="3591064" y="3778361"/>
                  <a:pt x="3571477" y="3824671"/>
                </a:cubicBezTo>
                <a:lnTo>
                  <a:pt x="3570990" y="3827081"/>
                </a:lnTo>
                <a:lnTo>
                  <a:pt x="3570990" y="4082222"/>
                </a:lnTo>
                <a:cubicBezTo>
                  <a:pt x="3570990" y="4135667"/>
                  <a:pt x="3538496" y="4181522"/>
                  <a:pt x="3492186" y="4201110"/>
                </a:cubicBezTo>
                <a:lnTo>
                  <a:pt x="3448386" y="4209952"/>
                </a:lnTo>
                <a:lnTo>
                  <a:pt x="3448386" y="4211318"/>
                </a:lnTo>
                <a:lnTo>
                  <a:pt x="3424906" y="4213685"/>
                </a:lnTo>
                <a:cubicBezTo>
                  <a:pt x="3378708" y="4223138"/>
                  <a:pt x="3341096" y="4256158"/>
                  <a:pt x="3325177" y="4299634"/>
                </a:cubicBezTo>
                <a:lnTo>
                  <a:pt x="3316976" y="4346105"/>
                </a:lnTo>
                <a:lnTo>
                  <a:pt x="3316976" y="4813274"/>
                </a:lnTo>
                <a:cubicBezTo>
                  <a:pt x="3316976" y="4884534"/>
                  <a:pt x="3259209" y="4942301"/>
                  <a:pt x="3187949" y="4942301"/>
                </a:cubicBezTo>
                <a:lnTo>
                  <a:pt x="3187950" y="4942302"/>
                </a:lnTo>
                <a:cubicBezTo>
                  <a:pt x="3116689" y="4942302"/>
                  <a:pt x="3058923" y="4884535"/>
                  <a:pt x="3058923" y="4813275"/>
                </a:cubicBezTo>
                <a:lnTo>
                  <a:pt x="3058923" y="4161130"/>
                </a:lnTo>
                <a:lnTo>
                  <a:pt x="3042906" y="4134731"/>
                </a:lnTo>
                <a:cubicBezTo>
                  <a:pt x="3019241" y="4106055"/>
                  <a:pt x="2983427" y="4087777"/>
                  <a:pt x="2943343" y="4087777"/>
                </a:cubicBezTo>
                <a:cubicBezTo>
                  <a:pt x="2889899" y="4087777"/>
                  <a:pt x="2844043" y="4120271"/>
                  <a:pt x="2824456" y="4166581"/>
                </a:cubicBezTo>
                <a:lnTo>
                  <a:pt x="2822000" y="4178741"/>
                </a:lnTo>
                <a:lnTo>
                  <a:pt x="2822000" y="4686463"/>
                </a:lnTo>
                <a:cubicBezTo>
                  <a:pt x="2822000" y="4757723"/>
                  <a:pt x="2764233" y="4815490"/>
                  <a:pt x="2692973" y="4815490"/>
                </a:cubicBezTo>
                <a:lnTo>
                  <a:pt x="2692974" y="4815489"/>
                </a:lnTo>
                <a:cubicBezTo>
                  <a:pt x="2621714" y="4815489"/>
                  <a:pt x="2563948" y="4757722"/>
                  <a:pt x="2563948" y="4686462"/>
                </a:cubicBezTo>
                <a:lnTo>
                  <a:pt x="2563948" y="2368051"/>
                </a:lnTo>
                <a:lnTo>
                  <a:pt x="2563947" y="2368051"/>
                </a:lnTo>
                <a:cubicBezTo>
                  <a:pt x="2563947" y="3132478"/>
                  <a:pt x="2563946" y="3896906"/>
                  <a:pt x="2563946" y="4661333"/>
                </a:cubicBezTo>
                <a:lnTo>
                  <a:pt x="2553807" y="4611115"/>
                </a:lnTo>
                <a:cubicBezTo>
                  <a:pt x="2534220" y="4564805"/>
                  <a:pt x="2488365" y="4532311"/>
                  <a:pt x="2434920" y="4532311"/>
                </a:cubicBezTo>
                <a:cubicBezTo>
                  <a:pt x="2363660" y="4532311"/>
                  <a:pt x="2305893" y="4590078"/>
                  <a:pt x="2305893" y="4661338"/>
                </a:cubicBezTo>
                <a:lnTo>
                  <a:pt x="2305893" y="5458809"/>
                </a:lnTo>
                <a:cubicBezTo>
                  <a:pt x="2305893" y="5530069"/>
                  <a:pt x="2248126" y="5587836"/>
                  <a:pt x="2176866" y="5587836"/>
                </a:cubicBezTo>
                <a:lnTo>
                  <a:pt x="2176867" y="5587835"/>
                </a:lnTo>
                <a:cubicBezTo>
                  <a:pt x="2105606" y="5587835"/>
                  <a:pt x="2047839" y="5530068"/>
                  <a:pt x="2047839" y="5458808"/>
                </a:cubicBezTo>
                <a:lnTo>
                  <a:pt x="2047839" y="2737460"/>
                </a:lnTo>
                <a:cubicBezTo>
                  <a:pt x="2047839" y="2808720"/>
                  <a:pt x="2105606" y="2866487"/>
                  <a:pt x="2176867" y="2866487"/>
                </a:cubicBezTo>
                <a:lnTo>
                  <a:pt x="2176866" y="2866488"/>
                </a:lnTo>
                <a:cubicBezTo>
                  <a:pt x="2248126" y="2866488"/>
                  <a:pt x="2305893" y="2808721"/>
                  <a:pt x="2305893" y="2737461"/>
                </a:cubicBezTo>
                <a:lnTo>
                  <a:pt x="2305893" y="1939990"/>
                </a:lnTo>
                <a:cubicBezTo>
                  <a:pt x="2305893" y="1868730"/>
                  <a:pt x="2363660" y="1810963"/>
                  <a:pt x="2434920" y="1810963"/>
                </a:cubicBezTo>
                <a:cubicBezTo>
                  <a:pt x="2488365" y="1810963"/>
                  <a:pt x="2534220" y="1843457"/>
                  <a:pt x="2553807" y="1889767"/>
                </a:cubicBezTo>
                <a:lnTo>
                  <a:pt x="2563946" y="1939985"/>
                </a:lnTo>
                <a:close/>
                <a:moveTo>
                  <a:pt x="9557" y="2368051"/>
                </a:moveTo>
                <a:cubicBezTo>
                  <a:pt x="9557" y="2251630"/>
                  <a:pt x="-11947" y="1764442"/>
                  <a:pt x="9558" y="1669526"/>
                </a:cubicBezTo>
                <a:cubicBezTo>
                  <a:pt x="9558" y="1740786"/>
                  <a:pt x="67325" y="1798553"/>
                  <a:pt x="138585" y="1798553"/>
                </a:cubicBezTo>
                <a:lnTo>
                  <a:pt x="138584" y="1798554"/>
                </a:lnTo>
                <a:cubicBezTo>
                  <a:pt x="209844" y="1798554"/>
                  <a:pt x="267611" y="1740787"/>
                  <a:pt x="267611" y="1669527"/>
                </a:cubicBezTo>
                <a:lnTo>
                  <a:pt x="267611" y="1580609"/>
                </a:lnTo>
                <a:lnTo>
                  <a:pt x="271209" y="1562790"/>
                </a:lnTo>
                <a:cubicBezTo>
                  <a:pt x="290796" y="1516480"/>
                  <a:pt x="336651" y="1483986"/>
                  <a:pt x="390096" y="1483986"/>
                </a:cubicBezTo>
                <a:cubicBezTo>
                  <a:pt x="443541" y="1483986"/>
                  <a:pt x="489396" y="1516480"/>
                  <a:pt x="508984" y="1562790"/>
                </a:cubicBezTo>
                <a:lnTo>
                  <a:pt x="519122" y="1613009"/>
                </a:lnTo>
                <a:cubicBezTo>
                  <a:pt x="520812" y="1720382"/>
                  <a:pt x="497618" y="2086521"/>
                  <a:pt x="519123" y="2207029"/>
                </a:cubicBezTo>
                <a:cubicBezTo>
                  <a:pt x="519123" y="2278289"/>
                  <a:pt x="576890" y="2336056"/>
                  <a:pt x="648150" y="2336056"/>
                </a:cubicBezTo>
                <a:lnTo>
                  <a:pt x="648149" y="2336057"/>
                </a:lnTo>
                <a:cubicBezTo>
                  <a:pt x="719409" y="2336057"/>
                  <a:pt x="777176" y="2278290"/>
                  <a:pt x="777176" y="2207030"/>
                </a:cubicBezTo>
                <a:lnTo>
                  <a:pt x="777176" y="2121691"/>
                </a:lnTo>
                <a:lnTo>
                  <a:pt x="786940" y="2073330"/>
                </a:lnTo>
                <a:cubicBezTo>
                  <a:pt x="806527" y="2027020"/>
                  <a:pt x="852382" y="1994526"/>
                  <a:pt x="905827" y="1994526"/>
                </a:cubicBezTo>
                <a:cubicBezTo>
                  <a:pt x="959272" y="1994526"/>
                  <a:pt x="1005127" y="2027020"/>
                  <a:pt x="1024715" y="2073330"/>
                </a:cubicBezTo>
                <a:lnTo>
                  <a:pt x="1034853" y="2123549"/>
                </a:lnTo>
                <a:cubicBezTo>
                  <a:pt x="1036543" y="2129165"/>
                  <a:pt x="1013349" y="2088275"/>
                  <a:pt x="1034854" y="2107026"/>
                </a:cubicBezTo>
                <a:cubicBezTo>
                  <a:pt x="1034854" y="2178286"/>
                  <a:pt x="1092622" y="2236053"/>
                  <a:pt x="1163882" y="2236053"/>
                </a:cubicBezTo>
                <a:lnTo>
                  <a:pt x="1163882" y="2236054"/>
                </a:lnTo>
                <a:cubicBezTo>
                  <a:pt x="1235141" y="2236054"/>
                  <a:pt x="1292908" y="2178287"/>
                  <a:pt x="1292908" y="2107027"/>
                </a:cubicBezTo>
                <a:lnTo>
                  <a:pt x="1292908" y="1846330"/>
                </a:lnTo>
                <a:lnTo>
                  <a:pt x="1293622" y="1842797"/>
                </a:lnTo>
                <a:cubicBezTo>
                  <a:pt x="1313209" y="1796487"/>
                  <a:pt x="1359065" y="1763993"/>
                  <a:pt x="1412510" y="1763993"/>
                </a:cubicBezTo>
                <a:cubicBezTo>
                  <a:pt x="1465954" y="1763993"/>
                  <a:pt x="1511810" y="1796487"/>
                  <a:pt x="1531396" y="1842797"/>
                </a:cubicBezTo>
                <a:lnTo>
                  <a:pt x="1532109" y="1846328"/>
                </a:lnTo>
                <a:lnTo>
                  <a:pt x="1532109" y="2019218"/>
                </a:lnTo>
                <a:cubicBezTo>
                  <a:pt x="1532109" y="2090478"/>
                  <a:pt x="1589875" y="2148245"/>
                  <a:pt x="1661135" y="2148245"/>
                </a:cubicBezTo>
                <a:lnTo>
                  <a:pt x="1661134" y="2148246"/>
                </a:lnTo>
                <a:cubicBezTo>
                  <a:pt x="1732394" y="2148246"/>
                  <a:pt x="1790161" y="2090479"/>
                  <a:pt x="1790161" y="2019219"/>
                </a:cubicBezTo>
                <a:lnTo>
                  <a:pt x="1790161" y="1688417"/>
                </a:lnTo>
                <a:lnTo>
                  <a:pt x="1799925" y="1640057"/>
                </a:lnTo>
                <a:cubicBezTo>
                  <a:pt x="1819512" y="1593747"/>
                  <a:pt x="1865367" y="1561253"/>
                  <a:pt x="1918812" y="1561253"/>
                </a:cubicBezTo>
                <a:cubicBezTo>
                  <a:pt x="1972257" y="1561253"/>
                  <a:pt x="2018112" y="1593747"/>
                  <a:pt x="2037700" y="1640057"/>
                </a:cubicBezTo>
                <a:lnTo>
                  <a:pt x="2047838" y="1690276"/>
                </a:lnTo>
                <a:cubicBezTo>
                  <a:pt x="2049528" y="1811608"/>
                  <a:pt x="2047839" y="1914493"/>
                  <a:pt x="2047839" y="2368051"/>
                </a:cubicBezTo>
                <a:cubicBezTo>
                  <a:pt x="2047839" y="3049242"/>
                  <a:pt x="2047838" y="3730433"/>
                  <a:pt x="2047838" y="4411624"/>
                </a:cubicBezTo>
                <a:lnTo>
                  <a:pt x="2037700" y="4361405"/>
                </a:lnTo>
                <a:cubicBezTo>
                  <a:pt x="2018112" y="4315095"/>
                  <a:pt x="1972257" y="4282601"/>
                  <a:pt x="1918812" y="4282601"/>
                </a:cubicBezTo>
                <a:cubicBezTo>
                  <a:pt x="1865367" y="4282601"/>
                  <a:pt x="1819512" y="4315095"/>
                  <a:pt x="1799925" y="4361405"/>
                </a:cubicBezTo>
                <a:lnTo>
                  <a:pt x="1790161" y="4409765"/>
                </a:lnTo>
                <a:lnTo>
                  <a:pt x="1790161" y="4740567"/>
                </a:lnTo>
                <a:cubicBezTo>
                  <a:pt x="1790161" y="4811827"/>
                  <a:pt x="1732394" y="4869594"/>
                  <a:pt x="1661134" y="4869594"/>
                </a:cubicBezTo>
                <a:lnTo>
                  <a:pt x="1661135" y="4869593"/>
                </a:lnTo>
                <a:cubicBezTo>
                  <a:pt x="1589875" y="4869593"/>
                  <a:pt x="1532109" y="4811826"/>
                  <a:pt x="1532109" y="4740566"/>
                </a:cubicBezTo>
                <a:lnTo>
                  <a:pt x="1532109" y="4567676"/>
                </a:lnTo>
                <a:lnTo>
                  <a:pt x="1531396" y="4564145"/>
                </a:lnTo>
                <a:cubicBezTo>
                  <a:pt x="1511810" y="4517835"/>
                  <a:pt x="1465954" y="4485341"/>
                  <a:pt x="1412510" y="4485341"/>
                </a:cubicBezTo>
                <a:cubicBezTo>
                  <a:pt x="1359065" y="4485341"/>
                  <a:pt x="1313209" y="4517835"/>
                  <a:pt x="1293622" y="4564145"/>
                </a:cubicBezTo>
                <a:lnTo>
                  <a:pt x="1292908" y="4567678"/>
                </a:lnTo>
                <a:lnTo>
                  <a:pt x="1292908" y="4828375"/>
                </a:lnTo>
                <a:cubicBezTo>
                  <a:pt x="1292908" y="4899635"/>
                  <a:pt x="1235141" y="4957402"/>
                  <a:pt x="1163882" y="4957402"/>
                </a:cubicBezTo>
                <a:lnTo>
                  <a:pt x="1163882" y="4957401"/>
                </a:lnTo>
                <a:cubicBezTo>
                  <a:pt x="1092622" y="4957401"/>
                  <a:pt x="1034854" y="4899634"/>
                  <a:pt x="1034854" y="4828374"/>
                </a:cubicBezTo>
                <a:lnTo>
                  <a:pt x="1034854" y="2368051"/>
                </a:lnTo>
                <a:cubicBezTo>
                  <a:pt x="1034854" y="3193666"/>
                  <a:pt x="1034853" y="4019282"/>
                  <a:pt x="1034853" y="4844897"/>
                </a:cubicBezTo>
                <a:lnTo>
                  <a:pt x="1024715" y="4794678"/>
                </a:lnTo>
                <a:cubicBezTo>
                  <a:pt x="1005127" y="4748368"/>
                  <a:pt x="959272" y="4715874"/>
                  <a:pt x="905827" y="4715874"/>
                </a:cubicBezTo>
                <a:cubicBezTo>
                  <a:pt x="852382" y="4715874"/>
                  <a:pt x="806527" y="4748368"/>
                  <a:pt x="786940" y="4794678"/>
                </a:cubicBezTo>
                <a:lnTo>
                  <a:pt x="777176" y="4843039"/>
                </a:lnTo>
                <a:lnTo>
                  <a:pt x="777176" y="4928378"/>
                </a:lnTo>
                <a:cubicBezTo>
                  <a:pt x="777176" y="4999638"/>
                  <a:pt x="719409" y="5057405"/>
                  <a:pt x="648149" y="5057405"/>
                </a:cubicBezTo>
                <a:lnTo>
                  <a:pt x="648150" y="5057404"/>
                </a:lnTo>
                <a:cubicBezTo>
                  <a:pt x="576890" y="5057404"/>
                  <a:pt x="519123" y="4999637"/>
                  <a:pt x="519123" y="4928377"/>
                </a:cubicBezTo>
                <a:lnTo>
                  <a:pt x="519123" y="2368051"/>
                </a:lnTo>
                <a:cubicBezTo>
                  <a:pt x="519123" y="3023486"/>
                  <a:pt x="519122" y="3678922"/>
                  <a:pt x="519122" y="4334357"/>
                </a:cubicBezTo>
                <a:lnTo>
                  <a:pt x="508984" y="4284138"/>
                </a:lnTo>
                <a:cubicBezTo>
                  <a:pt x="489396" y="4237828"/>
                  <a:pt x="443541" y="4205334"/>
                  <a:pt x="390096" y="4205334"/>
                </a:cubicBezTo>
                <a:cubicBezTo>
                  <a:pt x="336651" y="4205334"/>
                  <a:pt x="290796" y="4237828"/>
                  <a:pt x="271209" y="4284138"/>
                </a:cubicBezTo>
                <a:lnTo>
                  <a:pt x="267611" y="4301957"/>
                </a:lnTo>
                <a:lnTo>
                  <a:pt x="267611" y="4390875"/>
                </a:lnTo>
                <a:cubicBezTo>
                  <a:pt x="267611" y="4462135"/>
                  <a:pt x="209844" y="4519902"/>
                  <a:pt x="138584" y="4519902"/>
                </a:cubicBezTo>
                <a:lnTo>
                  <a:pt x="138585" y="4519901"/>
                </a:lnTo>
                <a:cubicBezTo>
                  <a:pt x="67325" y="4519901"/>
                  <a:pt x="9558" y="4462134"/>
                  <a:pt x="9558" y="4390874"/>
                </a:cubicBezTo>
                <a:lnTo>
                  <a:pt x="9558" y="2368051"/>
                </a:lnTo>
                <a:lnTo>
                  <a:pt x="9557" y="23680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1428894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9117690" cy="4971224"/>
          </a:xfrm>
          <a:custGeom>
            <a:avLst/>
            <a:gdLst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0 w 9117690"/>
              <a:gd name="connsiteY3" fmla="*/ 0 h 4971224"/>
              <a:gd name="connsiteX4" fmla="*/ 9117690 w 9117690"/>
              <a:gd name="connsiteY4" fmla="*/ 0 h 4971224"/>
              <a:gd name="connsiteX5" fmla="*/ 9117689 w 9117690"/>
              <a:gd name="connsiteY5" fmla="*/ 2104736 h 4971224"/>
              <a:gd name="connsiteX6" fmla="*/ 9038886 w 9117690"/>
              <a:gd name="connsiteY6" fmla="*/ 2223622 h 4971224"/>
              <a:gd name="connsiteX7" fmla="*/ 8990816 w 9117690"/>
              <a:gd name="connsiteY7" fmla="*/ 2233326 h 4971224"/>
              <a:gd name="connsiteX8" fmla="*/ 8990816 w 9117690"/>
              <a:gd name="connsiteY8" fmla="*/ 2234064 h 4971224"/>
              <a:gd name="connsiteX9" fmla="*/ 8967336 w 9117690"/>
              <a:gd name="connsiteY9" fmla="*/ 2236431 h 4971224"/>
              <a:gd name="connsiteX10" fmla="*/ 8890272 w 9117690"/>
              <a:gd name="connsiteY10" fmla="*/ 2282875 h 4971224"/>
              <a:gd name="connsiteX11" fmla="*/ 8869107 w 9117690"/>
              <a:gd name="connsiteY11" fmla="*/ 2319766 h 4971224"/>
              <a:gd name="connsiteX12" fmla="*/ 8869107 w 9117690"/>
              <a:gd name="connsiteY12" fmla="*/ 2383080 h 4971224"/>
              <a:gd name="connsiteX13" fmla="*/ 8790304 w 9117690"/>
              <a:gd name="connsiteY13" fmla="*/ 2501968 h 4971224"/>
              <a:gd name="connsiteX14" fmla="*/ 8742234 w 9117690"/>
              <a:gd name="connsiteY14" fmla="*/ 2511672 h 4971224"/>
              <a:gd name="connsiteX15" fmla="*/ 8742234 w 9117690"/>
              <a:gd name="connsiteY15" fmla="*/ 2512410 h 4971224"/>
              <a:gd name="connsiteX16" fmla="*/ 8718754 w 9117690"/>
              <a:gd name="connsiteY16" fmla="*/ 2514777 h 4971224"/>
              <a:gd name="connsiteX17" fmla="*/ 8619025 w 9117690"/>
              <a:gd name="connsiteY17" fmla="*/ 2600726 h 4971224"/>
              <a:gd name="connsiteX18" fmla="*/ 8619005 w 9117690"/>
              <a:gd name="connsiteY18" fmla="*/ 2600839 h 4971224"/>
              <a:gd name="connsiteX19" fmla="*/ 8619005 w 9117690"/>
              <a:gd name="connsiteY19" fmla="*/ 3160632 h 4971224"/>
              <a:gd name="connsiteX20" fmla="*/ 8540202 w 9117690"/>
              <a:gd name="connsiteY20" fmla="*/ 3279520 h 4971224"/>
              <a:gd name="connsiteX21" fmla="*/ 8492132 w 9117690"/>
              <a:gd name="connsiteY21" fmla="*/ 3289224 h 4971224"/>
              <a:gd name="connsiteX22" fmla="*/ 8492132 w 9117690"/>
              <a:gd name="connsiteY22" fmla="*/ 3289962 h 4971224"/>
              <a:gd name="connsiteX23" fmla="*/ 8468652 w 9117690"/>
              <a:gd name="connsiteY23" fmla="*/ 3292329 h 4971224"/>
              <a:gd name="connsiteX24" fmla="*/ 8368923 w 9117690"/>
              <a:gd name="connsiteY24" fmla="*/ 3378278 h 4971224"/>
              <a:gd name="connsiteX25" fmla="*/ 8368672 w 9117690"/>
              <a:gd name="connsiteY25" fmla="*/ 3379701 h 4971224"/>
              <a:gd name="connsiteX26" fmla="*/ 8368672 w 9117690"/>
              <a:gd name="connsiteY26" fmla="*/ 3648026 h 4971224"/>
              <a:gd name="connsiteX27" fmla="*/ 8239645 w 9117690"/>
              <a:gd name="connsiteY27" fmla="*/ 3777053 h 4971224"/>
              <a:gd name="connsiteX28" fmla="*/ 8239646 w 9117690"/>
              <a:gd name="connsiteY28" fmla="*/ 3777052 h 4971224"/>
              <a:gd name="connsiteX29" fmla="*/ 8110619 w 9117690"/>
              <a:gd name="connsiteY29" fmla="*/ 3648025 h 4971224"/>
              <a:gd name="connsiteX30" fmla="*/ 8110619 w 9117690"/>
              <a:gd name="connsiteY30" fmla="*/ 3368005 h 4971224"/>
              <a:gd name="connsiteX31" fmla="*/ 8108616 w 9117690"/>
              <a:gd name="connsiteY31" fmla="*/ 3356655 h 4971224"/>
              <a:gd name="connsiteX32" fmla="*/ 8008887 w 9117690"/>
              <a:gd name="connsiteY32" fmla="*/ 3270706 h 4971224"/>
              <a:gd name="connsiteX33" fmla="*/ 7985407 w 9117690"/>
              <a:gd name="connsiteY33" fmla="*/ 3268339 h 4971224"/>
              <a:gd name="connsiteX34" fmla="*/ 7985407 w 9117690"/>
              <a:gd name="connsiteY34" fmla="*/ 3267601 h 4971224"/>
              <a:gd name="connsiteX35" fmla="*/ 7937337 w 9117690"/>
              <a:gd name="connsiteY35" fmla="*/ 3257897 h 4971224"/>
              <a:gd name="connsiteX36" fmla="*/ 7858534 w 9117690"/>
              <a:gd name="connsiteY36" fmla="*/ 3139009 h 4971224"/>
              <a:gd name="connsiteX37" fmla="*/ 7858534 w 9117690"/>
              <a:gd name="connsiteY37" fmla="*/ 3048879 h 4971224"/>
              <a:gd name="connsiteX38" fmla="*/ 7850145 w 9117690"/>
              <a:gd name="connsiteY38" fmla="*/ 3007329 h 4971224"/>
              <a:gd name="connsiteX39" fmla="*/ 7731258 w 9117690"/>
              <a:gd name="connsiteY39" fmla="*/ 2928525 h 4971224"/>
              <a:gd name="connsiteX40" fmla="*/ 7612370 w 9117690"/>
              <a:gd name="connsiteY40" fmla="*/ 3007329 h 4971224"/>
              <a:gd name="connsiteX41" fmla="*/ 7610181 w 9117690"/>
              <a:gd name="connsiteY41" fmla="*/ 3018174 h 4971224"/>
              <a:gd name="connsiteX42" fmla="*/ 7610181 w 9117690"/>
              <a:gd name="connsiteY42" fmla="*/ 3259043 h 4971224"/>
              <a:gd name="connsiteX43" fmla="*/ 7531378 w 9117690"/>
              <a:gd name="connsiteY43" fmla="*/ 3377931 h 4971224"/>
              <a:gd name="connsiteX44" fmla="*/ 7483308 w 9117690"/>
              <a:gd name="connsiteY44" fmla="*/ 3387635 h 4971224"/>
              <a:gd name="connsiteX45" fmla="*/ 7483308 w 9117690"/>
              <a:gd name="connsiteY45" fmla="*/ 3388373 h 4971224"/>
              <a:gd name="connsiteX46" fmla="*/ 7459828 w 9117690"/>
              <a:gd name="connsiteY46" fmla="*/ 3390740 h 4971224"/>
              <a:gd name="connsiteX47" fmla="*/ 7360099 w 9117690"/>
              <a:gd name="connsiteY47" fmla="*/ 3476689 h 4971224"/>
              <a:gd name="connsiteX48" fmla="*/ 7359847 w 9117690"/>
              <a:gd name="connsiteY48" fmla="*/ 3478118 h 4971224"/>
              <a:gd name="connsiteX49" fmla="*/ 7359847 w 9117690"/>
              <a:gd name="connsiteY49" fmla="*/ 3582759 h 4971224"/>
              <a:gd name="connsiteX50" fmla="*/ 7230820 w 9117690"/>
              <a:gd name="connsiteY50" fmla="*/ 3711786 h 4971224"/>
              <a:gd name="connsiteX51" fmla="*/ 7230821 w 9117690"/>
              <a:gd name="connsiteY51" fmla="*/ 3711785 h 4971224"/>
              <a:gd name="connsiteX52" fmla="*/ 7101794 w 9117690"/>
              <a:gd name="connsiteY52" fmla="*/ 3582758 h 4971224"/>
              <a:gd name="connsiteX53" fmla="*/ 7101794 w 9117690"/>
              <a:gd name="connsiteY53" fmla="*/ 1751439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3 w 9117690"/>
              <a:gd name="connsiteY63" fmla="*/ 1751439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130 w 9117690"/>
              <a:gd name="connsiteY107" fmla="*/ 1751439 h 4971224"/>
              <a:gd name="connsiteX108" fmla="*/ 4563015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91 w 9117690"/>
              <a:gd name="connsiteY152" fmla="*/ 1751439 h 4971224"/>
              <a:gd name="connsiteX153" fmla="*/ 2554390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2 w 9117690"/>
              <a:gd name="connsiteY162" fmla="*/ 1751439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7 w 9117690"/>
              <a:gd name="connsiteY181" fmla="*/ 1751439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6 w 9117690"/>
              <a:gd name="connsiteY191" fmla="*/ 1751439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7 w 9117690"/>
              <a:gd name="connsiteY182" fmla="*/ 1751439 h 4971224"/>
              <a:gd name="connsiteX183" fmla="*/ 1025296 w 9117690"/>
              <a:gd name="connsiteY183" fmla="*/ 4228285 h 4971224"/>
              <a:gd name="connsiteX184" fmla="*/ 1015158 w 9117690"/>
              <a:gd name="connsiteY184" fmla="*/ 4178066 h 4971224"/>
              <a:gd name="connsiteX185" fmla="*/ 896270 w 9117690"/>
              <a:gd name="connsiteY185" fmla="*/ 4099262 h 4971224"/>
              <a:gd name="connsiteX186" fmla="*/ 777383 w 9117690"/>
              <a:gd name="connsiteY186" fmla="*/ 4178066 h 4971224"/>
              <a:gd name="connsiteX187" fmla="*/ 767619 w 9117690"/>
              <a:gd name="connsiteY187" fmla="*/ 4226427 h 4971224"/>
              <a:gd name="connsiteX188" fmla="*/ 767619 w 9117690"/>
              <a:gd name="connsiteY188" fmla="*/ 4311766 h 4971224"/>
              <a:gd name="connsiteX189" fmla="*/ 638592 w 9117690"/>
              <a:gd name="connsiteY189" fmla="*/ 4440793 h 4971224"/>
              <a:gd name="connsiteX190" fmla="*/ 638593 w 9117690"/>
              <a:gd name="connsiteY190" fmla="*/ 4440792 h 4971224"/>
              <a:gd name="connsiteX191" fmla="*/ 509566 w 9117690"/>
              <a:gd name="connsiteY191" fmla="*/ 4311765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203" fmla="*/ 0 w 9117690"/>
              <a:gd name="connsiteY203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5 w 9117690"/>
              <a:gd name="connsiteY191" fmla="*/ 3717745 h 4971224"/>
              <a:gd name="connsiteX192" fmla="*/ 499427 w 9117690"/>
              <a:gd name="connsiteY192" fmla="*/ 3667526 h 4971224"/>
              <a:gd name="connsiteX193" fmla="*/ 380539 w 9117690"/>
              <a:gd name="connsiteY193" fmla="*/ 3588722 h 4971224"/>
              <a:gd name="connsiteX194" fmla="*/ 261652 w 9117690"/>
              <a:gd name="connsiteY194" fmla="*/ 3667526 h 4971224"/>
              <a:gd name="connsiteX195" fmla="*/ 258054 w 9117690"/>
              <a:gd name="connsiteY195" fmla="*/ 3685345 h 4971224"/>
              <a:gd name="connsiteX196" fmla="*/ 258054 w 9117690"/>
              <a:gd name="connsiteY196" fmla="*/ 3774263 h 4971224"/>
              <a:gd name="connsiteX197" fmla="*/ 129027 w 9117690"/>
              <a:gd name="connsiteY197" fmla="*/ 3903290 h 4971224"/>
              <a:gd name="connsiteX198" fmla="*/ 129028 w 9117690"/>
              <a:gd name="connsiteY198" fmla="*/ 3903289 h 4971224"/>
              <a:gd name="connsiteX199" fmla="*/ 1 w 9117690"/>
              <a:gd name="connsiteY199" fmla="*/ 3774262 h 4971224"/>
              <a:gd name="connsiteX200" fmla="*/ 1 w 9117690"/>
              <a:gd name="connsiteY200" fmla="*/ 1751439 h 4971224"/>
              <a:gd name="connsiteX201" fmla="*/ 0 w 9117690"/>
              <a:gd name="connsiteY201" fmla="*/ 1751439 h 4971224"/>
              <a:gd name="connsiteX202" fmla="*/ 0 w 9117690"/>
              <a:gd name="connsiteY202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6 w 9117690"/>
              <a:gd name="connsiteY181" fmla="*/ 4228285 h 4971224"/>
              <a:gd name="connsiteX182" fmla="*/ 1015158 w 9117690"/>
              <a:gd name="connsiteY182" fmla="*/ 4178066 h 4971224"/>
              <a:gd name="connsiteX183" fmla="*/ 896270 w 9117690"/>
              <a:gd name="connsiteY183" fmla="*/ 4099262 h 4971224"/>
              <a:gd name="connsiteX184" fmla="*/ 777383 w 9117690"/>
              <a:gd name="connsiteY184" fmla="*/ 4178066 h 4971224"/>
              <a:gd name="connsiteX185" fmla="*/ 767619 w 9117690"/>
              <a:gd name="connsiteY185" fmla="*/ 4226427 h 4971224"/>
              <a:gd name="connsiteX186" fmla="*/ 767619 w 9117690"/>
              <a:gd name="connsiteY186" fmla="*/ 4311766 h 4971224"/>
              <a:gd name="connsiteX187" fmla="*/ 638592 w 9117690"/>
              <a:gd name="connsiteY187" fmla="*/ 4440793 h 4971224"/>
              <a:gd name="connsiteX188" fmla="*/ 638593 w 9117690"/>
              <a:gd name="connsiteY188" fmla="*/ 4440792 h 4971224"/>
              <a:gd name="connsiteX189" fmla="*/ 509566 w 9117690"/>
              <a:gd name="connsiteY189" fmla="*/ 4311765 h 4971224"/>
              <a:gd name="connsiteX190" fmla="*/ 509565 w 9117690"/>
              <a:gd name="connsiteY190" fmla="*/ 3717745 h 4971224"/>
              <a:gd name="connsiteX191" fmla="*/ 499427 w 9117690"/>
              <a:gd name="connsiteY191" fmla="*/ 3667526 h 4971224"/>
              <a:gd name="connsiteX192" fmla="*/ 380539 w 9117690"/>
              <a:gd name="connsiteY192" fmla="*/ 3588722 h 4971224"/>
              <a:gd name="connsiteX193" fmla="*/ 261652 w 9117690"/>
              <a:gd name="connsiteY193" fmla="*/ 3667526 h 4971224"/>
              <a:gd name="connsiteX194" fmla="*/ 258054 w 9117690"/>
              <a:gd name="connsiteY194" fmla="*/ 3685345 h 4971224"/>
              <a:gd name="connsiteX195" fmla="*/ 258054 w 9117690"/>
              <a:gd name="connsiteY195" fmla="*/ 3774263 h 4971224"/>
              <a:gd name="connsiteX196" fmla="*/ 129027 w 9117690"/>
              <a:gd name="connsiteY196" fmla="*/ 3903290 h 4971224"/>
              <a:gd name="connsiteX197" fmla="*/ 129028 w 9117690"/>
              <a:gd name="connsiteY197" fmla="*/ 3903289 h 4971224"/>
              <a:gd name="connsiteX198" fmla="*/ 1 w 9117690"/>
              <a:gd name="connsiteY198" fmla="*/ 3774262 h 4971224"/>
              <a:gd name="connsiteX199" fmla="*/ 1 w 9117690"/>
              <a:gd name="connsiteY199" fmla="*/ 1751439 h 4971224"/>
              <a:gd name="connsiteX200" fmla="*/ 0 w 9117690"/>
              <a:gd name="connsiteY200" fmla="*/ 1751439 h 4971224"/>
              <a:gd name="connsiteX201" fmla="*/ 0 w 9117690"/>
              <a:gd name="connsiteY201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1 w 9117690"/>
              <a:gd name="connsiteY162" fmla="*/ 3795012 h 4971224"/>
              <a:gd name="connsiteX163" fmla="*/ 2028143 w 9117690"/>
              <a:gd name="connsiteY163" fmla="*/ 3744793 h 4971224"/>
              <a:gd name="connsiteX164" fmla="*/ 1909255 w 9117690"/>
              <a:gd name="connsiteY164" fmla="*/ 3665989 h 4971224"/>
              <a:gd name="connsiteX165" fmla="*/ 1790368 w 9117690"/>
              <a:gd name="connsiteY165" fmla="*/ 3744793 h 4971224"/>
              <a:gd name="connsiteX166" fmla="*/ 1780604 w 9117690"/>
              <a:gd name="connsiteY166" fmla="*/ 3793153 h 4971224"/>
              <a:gd name="connsiteX167" fmla="*/ 1780604 w 9117690"/>
              <a:gd name="connsiteY167" fmla="*/ 4123955 h 4971224"/>
              <a:gd name="connsiteX168" fmla="*/ 1651577 w 9117690"/>
              <a:gd name="connsiteY168" fmla="*/ 4252982 h 4971224"/>
              <a:gd name="connsiteX169" fmla="*/ 1651578 w 9117690"/>
              <a:gd name="connsiteY169" fmla="*/ 4252981 h 4971224"/>
              <a:gd name="connsiteX170" fmla="*/ 1522552 w 9117690"/>
              <a:gd name="connsiteY170" fmla="*/ 4123954 h 4971224"/>
              <a:gd name="connsiteX171" fmla="*/ 1522552 w 9117690"/>
              <a:gd name="connsiteY171" fmla="*/ 3951064 h 4971224"/>
              <a:gd name="connsiteX172" fmla="*/ 1521839 w 9117690"/>
              <a:gd name="connsiteY172" fmla="*/ 3947533 h 4971224"/>
              <a:gd name="connsiteX173" fmla="*/ 1402953 w 9117690"/>
              <a:gd name="connsiteY173" fmla="*/ 3868729 h 4971224"/>
              <a:gd name="connsiteX174" fmla="*/ 1284065 w 9117690"/>
              <a:gd name="connsiteY174" fmla="*/ 3947533 h 4971224"/>
              <a:gd name="connsiteX175" fmla="*/ 1283351 w 9117690"/>
              <a:gd name="connsiteY175" fmla="*/ 3951066 h 4971224"/>
              <a:gd name="connsiteX176" fmla="*/ 1283351 w 9117690"/>
              <a:gd name="connsiteY176" fmla="*/ 4211763 h 4971224"/>
              <a:gd name="connsiteX177" fmla="*/ 1154325 w 9117690"/>
              <a:gd name="connsiteY177" fmla="*/ 4340790 h 4971224"/>
              <a:gd name="connsiteX178" fmla="*/ 1154325 w 9117690"/>
              <a:gd name="connsiteY178" fmla="*/ 4340789 h 4971224"/>
              <a:gd name="connsiteX179" fmla="*/ 1025297 w 9117690"/>
              <a:gd name="connsiteY179" fmla="*/ 4211762 h 4971224"/>
              <a:gd name="connsiteX180" fmla="*/ 1025296 w 9117690"/>
              <a:gd name="connsiteY180" fmla="*/ 4228285 h 4971224"/>
              <a:gd name="connsiteX181" fmla="*/ 1015158 w 9117690"/>
              <a:gd name="connsiteY181" fmla="*/ 4178066 h 4971224"/>
              <a:gd name="connsiteX182" fmla="*/ 896270 w 9117690"/>
              <a:gd name="connsiteY182" fmla="*/ 4099262 h 4971224"/>
              <a:gd name="connsiteX183" fmla="*/ 777383 w 9117690"/>
              <a:gd name="connsiteY183" fmla="*/ 4178066 h 4971224"/>
              <a:gd name="connsiteX184" fmla="*/ 767619 w 9117690"/>
              <a:gd name="connsiteY184" fmla="*/ 4226427 h 4971224"/>
              <a:gd name="connsiteX185" fmla="*/ 767619 w 9117690"/>
              <a:gd name="connsiteY185" fmla="*/ 4311766 h 4971224"/>
              <a:gd name="connsiteX186" fmla="*/ 638592 w 9117690"/>
              <a:gd name="connsiteY186" fmla="*/ 4440793 h 4971224"/>
              <a:gd name="connsiteX187" fmla="*/ 638593 w 9117690"/>
              <a:gd name="connsiteY187" fmla="*/ 4440792 h 4971224"/>
              <a:gd name="connsiteX188" fmla="*/ 509566 w 9117690"/>
              <a:gd name="connsiteY188" fmla="*/ 4311765 h 4971224"/>
              <a:gd name="connsiteX189" fmla="*/ 509565 w 9117690"/>
              <a:gd name="connsiteY189" fmla="*/ 3717745 h 4971224"/>
              <a:gd name="connsiteX190" fmla="*/ 499427 w 9117690"/>
              <a:gd name="connsiteY190" fmla="*/ 3667526 h 4971224"/>
              <a:gd name="connsiteX191" fmla="*/ 380539 w 9117690"/>
              <a:gd name="connsiteY191" fmla="*/ 3588722 h 4971224"/>
              <a:gd name="connsiteX192" fmla="*/ 261652 w 9117690"/>
              <a:gd name="connsiteY192" fmla="*/ 3667526 h 4971224"/>
              <a:gd name="connsiteX193" fmla="*/ 258054 w 9117690"/>
              <a:gd name="connsiteY193" fmla="*/ 3685345 h 4971224"/>
              <a:gd name="connsiteX194" fmla="*/ 258054 w 9117690"/>
              <a:gd name="connsiteY194" fmla="*/ 3774263 h 4971224"/>
              <a:gd name="connsiteX195" fmla="*/ 129027 w 9117690"/>
              <a:gd name="connsiteY195" fmla="*/ 3903290 h 4971224"/>
              <a:gd name="connsiteX196" fmla="*/ 129028 w 9117690"/>
              <a:gd name="connsiteY196" fmla="*/ 3903289 h 4971224"/>
              <a:gd name="connsiteX197" fmla="*/ 1 w 9117690"/>
              <a:gd name="connsiteY197" fmla="*/ 3774262 h 4971224"/>
              <a:gd name="connsiteX198" fmla="*/ 1 w 9117690"/>
              <a:gd name="connsiteY198" fmla="*/ 1751439 h 4971224"/>
              <a:gd name="connsiteX199" fmla="*/ 0 w 9117690"/>
              <a:gd name="connsiteY199" fmla="*/ 1751439 h 4971224"/>
              <a:gd name="connsiteX200" fmla="*/ 0 w 9117690"/>
              <a:gd name="connsiteY200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89 w 9117690"/>
              <a:gd name="connsiteY153" fmla="*/ 4044721 h 4971224"/>
              <a:gd name="connsiteX154" fmla="*/ 2544250 w 9117690"/>
              <a:gd name="connsiteY154" fmla="*/ 3994503 h 4971224"/>
              <a:gd name="connsiteX155" fmla="*/ 2425363 w 9117690"/>
              <a:gd name="connsiteY155" fmla="*/ 3915699 h 4971224"/>
              <a:gd name="connsiteX156" fmla="*/ 2296336 w 9117690"/>
              <a:gd name="connsiteY156" fmla="*/ 4044726 h 4971224"/>
              <a:gd name="connsiteX157" fmla="*/ 2296336 w 9117690"/>
              <a:gd name="connsiteY157" fmla="*/ 4842197 h 4971224"/>
              <a:gd name="connsiteX158" fmla="*/ 2167309 w 9117690"/>
              <a:gd name="connsiteY158" fmla="*/ 4971224 h 4971224"/>
              <a:gd name="connsiteX159" fmla="*/ 2167310 w 9117690"/>
              <a:gd name="connsiteY159" fmla="*/ 4971223 h 4971224"/>
              <a:gd name="connsiteX160" fmla="*/ 2038282 w 9117690"/>
              <a:gd name="connsiteY160" fmla="*/ 4842196 h 4971224"/>
              <a:gd name="connsiteX161" fmla="*/ 2038281 w 9117690"/>
              <a:gd name="connsiteY161" fmla="*/ 3795012 h 4971224"/>
              <a:gd name="connsiteX162" fmla="*/ 2028143 w 9117690"/>
              <a:gd name="connsiteY162" fmla="*/ 3744793 h 4971224"/>
              <a:gd name="connsiteX163" fmla="*/ 1909255 w 9117690"/>
              <a:gd name="connsiteY163" fmla="*/ 3665989 h 4971224"/>
              <a:gd name="connsiteX164" fmla="*/ 1790368 w 9117690"/>
              <a:gd name="connsiteY164" fmla="*/ 3744793 h 4971224"/>
              <a:gd name="connsiteX165" fmla="*/ 1780604 w 9117690"/>
              <a:gd name="connsiteY165" fmla="*/ 3793153 h 4971224"/>
              <a:gd name="connsiteX166" fmla="*/ 1780604 w 9117690"/>
              <a:gd name="connsiteY166" fmla="*/ 4123955 h 4971224"/>
              <a:gd name="connsiteX167" fmla="*/ 1651577 w 9117690"/>
              <a:gd name="connsiteY167" fmla="*/ 4252982 h 4971224"/>
              <a:gd name="connsiteX168" fmla="*/ 1651578 w 9117690"/>
              <a:gd name="connsiteY168" fmla="*/ 4252981 h 4971224"/>
              <a:gd name="connsiteX169" fmla="*/ 1522552 w 9117690"/>
              <a:gd name="connsiteY169" fmla="*/ 4123954 h 4971224"/>
              <a:gd name="connsiteX170" fmla="*/ 1522552 w 9117690"/>
              <a:gd name="connsiteY170" fmla="*/ 3951064 h 4971224"/>
              <a:gd name="connsiteX171" fmla="*/ 1521839 w 9117690"/>
              <a:gd name="connsiteY171" fmla="*/ 3947533 h 4971224"/>
              <a:gd name="connsiteX172" fmla="*/ 1402953 w 9117690"/>
              <a:gd name="connsiteY172" fmla="*/ 3868729 h 4971224"/>
              <a:gd name="connsiteX173" fmla="*/ 1284065 w 9117690"/>
              <a:gd name="connsiteY173" fmla="*/ 3947533 h 4971224"/>
              <a:gd name="connsiteX174" fmla="*/ 1283351 w 9117690"/>
              <a:gd name="connsiteY174" fmla="*/ 3951066 h 4971224"/>
              <a:gd name="connsiteX175" fmla="*/ 1283351 w 9117690"/>
              <a:gd name="connsiteY175" fmla="*/ 4211763 h 4971224"/>
              <a:gd name="connsiteX176" fmla="*/ 1154325 w 9117690"/>
              <a:gd name="connsiteY176" fmla="*/ 4340790 h 4971224"/>
              <a:gd name="connsiteX177" fmla="*/ 1154325 w 9117690"/>
              <a:gd name="connsiteY177" fmla="*/ 4340789 h 4971224"/>
              <a:gd name="connsiteX178" fmla="*/ 1025297 w 9117690"/>
              <a:gd name="connsiteY178" fmla="*/ 4211762 h 4971224"/>
              <a:gd name="connsiteX179" fmla="*/ 1025296 w 9117690"/>
              <a:gd name="connsiteY179" fmla="*/ 4228285 h 4971224"/>
              <a:gd name="connsiteX180" fmla="*/ 1015158 w 9117690"/>
              <a:gd name="connsiteY180" fmla="*/ 4178066 h 4971224"/>
              <a:gd name="connsiteX181" fmla="*/ 896270 w 9117690"/>
              <a:gd name="connsiteY181" fmla="*/ 4099262 h 4971224"/>
              <a:gd name="connsiteX182" fmla="*/ 777383 w 9117690"/>
              <a:gd name="connsiteY182" fmla="*/ 4178066 h 4971224"/>
              <a:gd name="connsiteX183" fmla="*/ 767619 w 9117690"/>
              <a:gd name="connsiteY183" fmla="*/ 4226427 h 4971224"/>
              <a:gd name="connsiteX184" fmla="*/ 767619 w 9117690"/>
              <a:gd name="connsiteY184" fmla="*/ 4311766 h 4971224"/>
              <a:gd name="connsiteX185" fmla="*/ 638592 w 9117690"/>
              <a:gd name="connsiteY185" fmla="*/ 4440793 h 4971224"/>
              <a:gd name="connsiteX186" fmla="*/ 638593 w 9117690"/>
              <a:gd name="connsiteY186" fmla="*/ 4440792 h 4971224"/>
              <a:gd name="connsiteX187" fmla="*/ 509566 w 9117690"/>
              <a:gd name="connsiteY187" fmla="*/ 4311765 h 4971224"/>
              <a:gd name="connsiteX188" fmla="*/ 509565 w 9117690"/>
              <a:gd name="connsiteY188" fmla="*/ 3717745 h 4971224"/>
              <a:gd name="connsiteX189" fmla="*/ 499427 w 9117690"/>
              <a:gd name="connsiteY189" fmla="*/ 3667526 h 4971224"/>
              <a:gd name="connsiteX190" fmla="*/ 380539 w 9117690"/>
              <a:gd name="connsiteY190" fmla="*/ 3588722 h 4971224"/>
              <a:gd name="connsiteX191" fmla="*/ 261652 w 9117690"/>
              <a:gd name="connsiteY191" fmla="*/ 3667526 h 4971224"/>
              <a:gd name="connsiteX192" fmla="*/ 258054 w 9117690"/>
              <a:gd name="connsiteY192" fmla="*/ 3685345 h 4971224"/>
              <a:gd name="connsiteX193" fmla="*/ 258054 w 9117690"/>
              <a:gd name="connsiteY193" fmla="*/ 3774263 h 4971224"/>
              <a:gd name="connsiteX194" fmla="*/ 129027 w 9117690"/>
              <a:gd name="connsiteY194" fmla="*/ 3903290 h 4971224"/>
              <a:gd name="connsiteX195" fmla="*/ 129028 w 9117690"/>
              <a:gd name="connsiteY195" fmla="*/ 3903289 h 4971224"/>
              <a:gd name="connsiteX196" fmla="*/ 1 w 9117690"/>
              <a:gd name="connsiteY196" fmla="*/ 3774262 h 4971224"/>
              <a:gd name="connsiteX197" fmla="*/ 1 w 9117690"/>
              <a:gd name="connsiteY197" fmla="*/ 1751439 h 4971224"/>
              <a:gd name="connsiteX198" fmla="*/ 0 w 9117690"/>
              <a:gd name="connsiteY198" fmla="*/ 1751439 h 4971224"/>
              <a:gd name="connsiteX199" fmla="*/ 0 w 9117690"/>
              <a:gd name="connsiteY199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89 w 9117690"/>
              <a:gd name="connsiteY152" fmla="*/ 4044721 h 4971224"/>
              <a:gd name="connsiteX153" fmla="*/ 2544250 w 9117690"/>
              <a:gd name="connsiteY153" fmla="*/ 3994503 h 4971224"/>
              <a:gd name="connsiteX154" fmla="*/ 2425363 w 9117690"/>
              <a:gd name="connsiteY154" fmla="*/ 3915699 h 4971224"/>
              <a:gd name="connsiteX155" fmla="*/ 2296336 w 9117690"/>
              <a:gd name="connsiteY155" fmla="*/ 4044726 h 4971224"/>
              <a:gd name="connsiteX156" fmla="*/ 2296336 w 9117690"/>
              <a:gd name="connsiteY156" fmla="*/ 4842197 h 4971224"/>
              <a:gd name="connsiteX157" fmla="*/ 2167309 w 9117690"/>
              <a:gd name="connsiteY157" fmla="*/ 4971224 h 4971224"/>
              <a:gd name="connsiteX158" fmla="*/ 2167310 w 9117690"/>
              <a:gd name="connsiteY158" fmla="*/ 4971223 h 4971224"/>
              <a:gd name="connsiteX159" fmla="*/ 2038282 w 9117690"/>
              <a:gd name="connsiteY159" fmla="*/ 4842196 h 4971224"/>
              <a:gd name="connsiteX160" fmla="*/ 2038281 w 9117690"/>
              <a:gd name="connsiteY160" fmla="*/ 3795012 h 4971224"/>
              <a:gd name="connsiteX161" fmla="*/ 2028143 w 9117690"/>
              <a:gd name="connsiteY161" fmla="*/ 3744793 h 4971224"/>
              <a:gd name="connsiteX162" fmla="*/ 1909255 w 9117690"/>
              <a:gd name="connsiteY162" fmla="*/ 3665989 h 4971224"/>
              <a:gd name="connsiteX163" fmla="*/ 1790368 w 9117690"/>
              <a:gd name="connsiteY163" fmla="*/ 3744793 h 4971224"/>
              <a:gd name="connsiteX164" fmla="*/ 1780604 w 9117690"/>
              <a:gd name="connsiteY164" fmla="*/ 3793153 h 4971224"/>
              <a:gd name="connsiteX165" fmla="*/ 1780604 w 9117690"/>
              <a:gd name="connsiteY165" fmla="*/ 4123955 h 4971224"/>
              <a:gd name="connsiteX166" fmla="*/ 1651577 w 9117690"/>
              <a:gd name="connsiteY166" fmla="*/ 4252982 h 4971224"/>
              <a:gd name="connsiteX167" fmla="*/ 1651578 w 9117690"/>
              <a:gd name="connsiteY167" fmla="*/ 4252981 h 4971224"/>
              <a:gd name="connsiteX168" fmla="*/ 1522552 w 9117690"/>
              <a:gd name="connsiteY168" fmla="*/ 4123954 h 4971224"/>
              <a:gd name="connsiteX169" fmla="*/ 1522552 w 9117690"/>
              <a:gd name="connsiteY169" fmla="*/ 3951064 h 4971224"/>
              <a:gd name="connsiteX170" fmla="*/ 1521839 w 9117690"/>
              <a:gd name="connsiteY170" fmla="*/ 3947533 h 4971224"/>
              <a:gd name="connsiteX171" fmla="*/ 1402953 w 9117690"/>
              <a:gd name="connsiteY171" fmla="*/ 3868729 h 4971224"/>
              <a:gd name="connsiteX172" fmla="*/ 1284065 w 9117690"/>
              <a:gd name="connsiteY172" fmla="*/ 3947533 h 4971224"/>
              <a:gd name="connsiteX173" fmla="*/ 1283351 w 9117690"/>
              <a:gd name="connsiteY173" fmla="*/ 3951066 h 4971224"/>
              <a:gd name="connsiteX174" fmla="*/ 1283351 w 9117690"/>
              <a:gd name="connsiteY174" fmla="*/ 4211763 h 4971224"/>
              <a:gd name="connsiteX175" fmla="*/ 1154325 w 9117690"/>
              <a:gd name="connsiteY175" fmla="*/ 4340790 h 4971224"/>
              <a:gd name="connsiteX176" fmla="*/ 1154325 w 9117690"/>
              <a:gd name="connsiteY176" fmla="*/ 4340789 h 4971224"/>
              <a:gd name="connsiteX177" fmla="*/ 1025297 w 9117690"/>
              <a:gd name="connsiteY177" fmla="*/ 4211762 h 4971224"/>
              <a:gd name="connsiteX178" fmla="*/ 1025296 w 9117690"/>
              <a:gd name="connsiteY178" fmla="*/ 4228285 h 4971224"/>
              <a:gd name="connsiteX179" fmla="*/ 1015158 w 9117690"/>
              <a:gd name="connsiteY179" fmla="*/ 4178066 h 4971224"/>
              <a:gd name="connsiteX180" fmla="*/ 896270 w 9117690"/>
              <a:gd name="connsiteY180" fmla="*/ 4099262 h 4971224"/>
              <a:gd name="connsiteX181" fmla="*/ 777383 w 9117690"/>
              <a:gd name="connsiteY181" fmla="*/ 4178066 h 4971224"/>
              <a:gd name="connsiteX182" fmla="*/ 767619 w 9117690"/>
              <a:gd name="connsiteY182" fmla="*/ 4226427 h 4971224"/>
              <a:gd name="connsiteX183" fmla="*/ 767619 w 9117690"/>
              <a:gd name="connsiteY183" fmla="*/ 4311766 h 4971224"/>
              <a:gd name="connsiteX184" fmla="*/ 638592 w 9117690"/>
              <a:gd name="connsiteY184" fmla="*/ 4440793 h 4971224"/>
              <a:gd name="connsiteX185" fmla="*/ 638593 w 9117690"/>
              <a:gd name="connsiteY185" fmla="*/ 4440792 h 4971224"/>
              <a:gd name="connsiteX186" fmla="*/ 509566 w 9117690"/>
              <a:gd name="connsiteY186" fmla="*/ 4311765 h 4971224"/>
              <a:gd name="connsiteX187" fmla="*/ 509565 w 9117690"/>
              <a:gd name="connsiteY187" fmla="*/ 3717745 h 4971224"/>
              <a:gd name="connsiteX188" fmla="*/ 499427 w 9117690"/>
              <a:gd name="connsiteY188" fmla="*/ 3667526 h 4971224"/>
              <a:gd name="connsiteX189" fmla="*/ 380539 w 9117690"/>
              <a:gd name="connsiteY189" fmla="*/ 3588722 h 4971224"/>
              <a:gd name="connsiteX190" fmla="*/ 261652 w 9117690"/>
              <a:gd name="connsiteY190" fmla="*/ 3667526 h 4971224"/>
              <a:gd name="connsiteX191" fmla="*/ 258054 w 9117690"/>
              <a:gd name="connsiteY191" fmla="*/ 3685345 h 4971224"/>
              <a:gd name="connsiteX192" fmla="*/ 258054 w 9117690"/>
              <a:gd name="connsiteY192" fmla="*/ 3774263 h 4971224"/>
              <a:gd name="connsiteX193" fmla="*/ 129027 w 9117690"/>
              <a:gd name="connsiteY193" fmla="*/ 3903290 h 4971224"/>
              <a:gd name="connsiteX194" fmla="*/ 129028 w 9117690"/>
              <a:gd name="connsiteY194" fmla="*/ 3903289 h 4971224"/>
              <a:gd name="connsiteX195" fmla="*/ 1 w 9117690"/>
              <a:gd name="connsiteY195" fmla="*/ 3774262 h 4971224"/>
              <a:gd name="connsiteX196" fmla="*/ 1 w 9117690"/>
              <a:gd name="connsiteY196" fmla="*/ 1751439 h 4971224"/>
              <a:gd name="connsiteX197" fmla="*/ 0 w 9117690"/>
              <a:gd name="connsiteY197" fmla="*/ 1751439 h 4971224"/>
              <a:gd name="connsiteX198" fmla="*/ 0 w 9117690"/>
              <a:gd name="connsiteY198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014 w 9117690"/>
              <a:gd name="connsiteY108" fmla="*/ 3019403 h 4971224"/>
              <a:gd name="connsiteX109" fmla="*/ 4484211 w 9117690"/>
              <a:gd name="connsiteY109" fmla="*/ 3138291 h 4971224"/>
              <a:gd name="connsiteX110" fmla="*/ 4436141 w 9117690"/>
              <a:gd name="connsiteY110" fmla="*/ 3147995 h 4971224"/>
              <a:gd name="connsiteX111" fmla="*/ 4436141 w 9117690"/>
              <a:gd name="connsiteY111" fmla="*/ 3148733 h 4971224"/>
              <a:gd name="connsiteX112" fmla="*/ 4412661 w 9117690"/>
              <a:gd name="connsiteY112" fmla="*/ 3151100 h 4971224"/>
              <a:gd name="connsiteX113" fmla="*/ 4335596 w 9117690"/>
              <a:gd name="connsiteY113" fmla="*/ 3197544 h 4971224"/>
              <a:gd name="connsiteX114" fmla="*/ 4314689 w 9117690"/>
              <a:gd name="connsiteY114" fmla="*/ 3233987 h 4971224"/>
              <a:gd name="connsiteX115" fmla="*/ 4314689 w 9117690"/>
              <a:gd name="connsiteY115" fmla="*/ 3369599 h 4971224"/>
              <a:gd name="connsiteX116" fmla="*/ 4235886 w 9117690"/>
              <a:gd name="connsiteY116" fmla="*/ 3488487 h 4971224"/>
              <a:gd name="connsiteX117" fmla="*/ 4187818 w 9117690"/>
              <a:gd name="connsiteY117" fmla="*/ 3498191 h 4971224"/>
              <a:gd name="connsiteX118" fmla="*/ 4187818 w 9117690"/>
              <a:gd name="connsiteY118" fmla="*/ 3498929 h 4971224"/>
              <a:gd name="connsiteX119" fmla="*/ 4164338 w 9117690"/>
              <a:gd name="connsiteY119" fmla="*/ 3501296 h 4971224"/>
              <a:gd name="connsiteX120" fmla="*/ 4087274 w 9117690"/>
              <a:gd name="connsiteY120" fmla="*/ 3547740 h 4971224"/>
              <a:gd name="connsiteX121" fmla="*/ 4066135 w 9117690"/>
              <a:gd name="connsiteY121" fmla="*/ 3584586 h 4971224"/>
              <a:gd name="connsiteX122" fmla="*/ 4066135 w 9117690"/>
              <a:gd name="connsiteY122" fmla="*/ 3742355 h 4971224"/>
              <a:gd name="connsiteX123" fmla="*/ 3937109 w 9117690"/>
              <a:gd name="connsiteY123" fmla="*/ 3871382 h 4971224"/>
              <a:gd name="connsiteX124" fmla="*/ 3937109 w 9117690"/>
              <a:gd name="connsiteY124" fmla="*/ 3871381 h 4971224"/>
              <a:gd name="connsiteX125" fmla="*/ 3808082 w 9117690"/>
              <a:gd name="connsiteY125" fmla="*/ 3742354 h 4971224"/>
              <a:gd name="connsiteX126" fmla="*/ 3808082 w 9117690"/>
              <a:gd name="connsiteY126" fmla="*/ 3249609 h 4971224"/>
              <a:gd name="connsiteX127" fmla="*/ 3799694 w 9117690"/>
              <a:gd name="connsiteY127" fmla="*/ 3208059 h 4971224"/>
              <a:gd name="connsiteX128" fmla="*/ 3680807 w 9117690"/>
              <a:gd name="connsiteY128" fmla="*/ 3129255 h 4971224"/>
              <a:gd name="connsiteX129" fmla="*/ 3561920 w 9117690"/>
              <a:gd name="connsiteY129" fmla="*/ 3208059 h 4971224"/>
              <a:gd name="connsiteX130" fmla="*/ 3561433 w 9117690"/>
              <a:gd name="connsiteY130" fmla="*/ 3210469 h 4971224"/>
              <a:gd name="connsiteX131" fmla="*/ 3561433 w 9117690"/>
              <a:gd name="connsiteY131" fmla="*/ 3465610 h 4971224"/>
              <a:gd name="connsiteX132" fmla="*/ 3482629 w 9117690"/>
              <a:gd name="connsiteY132" fmla="*/ 3584498 h 4971224"/>
              <a:gd name="connsiteX133" fmla="*/ 3438829 w 9117690"/>
              <a:gd name="connsiteY133" fmla="*/ 3593340 h 4971224"/>
              <a:gd name="connsiteX134" fmla="*/ 3438829 w 9117690"/>
              <a:gd name="connsiteY134" fmla="*/ 3594706 h 4971224"/>
              <a:gd name="connsiteX135" fmla="*/ 3415349 w 9117690"/>
              <a:gd name="connsiteY135" fmla="*/ 3597073 h 4971224"/>
              <a:gd name="connsiteX136" fmla="*/ 3315620 w 9117690"/>
              <a:gd name="connsiteY136" fmla="*/ 3683022 h 4971224"/>
              <a:gd name="connsiteX137" fmla="*/ 3307419 w 9117690"/>
              <a:gd name="connsiteY137" fmla="*/ 3729493 h 4971224"/>
              <a:gd name="connsiteX138" fmla="*/ 3307419 w 9117690"/>
              <a:gd name="connsiteY138" fmla="*/ 4196662 h 4971224"/>
              <a:gd name="connsiteX139" fmla="*/ 3178392 w 9117690"/>
              <a:gd name="connsiteY139" fmla="*/ 4325689 h 4971224"/>
              <a:gd name="connsiteX140" fmla="*/ 3178393 w 9117690"/>
              <a:gd name="connsiteY140" fmla="*/ 4325690 h 4971224"/>
              <a:gd name="connsiteX141" fmla="*/ 3049366 w 9117690"/>
              <a:gd name="connsiteY141" fmla="*/ 4196663 h 4971224"/>
              <a:gd name="connsiteX142" fmla="*/ 3049366 w 9117690"/>
              <a:gd name="connsiteY142" fmla="*/ 3544518 h 4971224"/>
              <a:gd name="connsiteX143" fmla="*/ 3033349 w 9117690"/>
              <a:gd name="connsiteY143" fmla="*/ 3518119 h 4971224"/>
              <a:gd name="connsiteX144" fmla="*/ 2933786 w 9117690"/>
              <a:gd name="connsiteY144" fmla="*/ 3471165 h 4971224"/>
              <a:gd name="connsiteX145" fmla="*/ 2814899 w 9117690"/>
              <a:gd name="connsiteY145" fmla="*/ 3549969 h 4971224"/>
              <a:gd name="connsiteX146" fmla="*/ 2812443 w 9117690"/>
              <a:gd name="connsiteY146" fmla="*/ 3562129 h 4971224"/>
              <a:gd name="connsiteX147" fmla="*/ 2812443 w 9117690"/>
              <a:gd name="connsiteY147" fmla="*/ 4069851 h 4971224"/>
              <a:gd name="connsiteX148" fmla="*/ 2683416 w 9117690"/>
              <a:gd name="connsiteY148" fmla="*/ 4198878 h 4971224"/>
              <a:gd name="connsiteX149" fmla="*/ 2683417 w 9117690"/>
              <a:gd name="connsiteY149" fmla="*/ 4198877 h 4971224"/>
              <a:gd name="connsiteX150" fmla="*/ 2554391 w 9117690"/>
              <a:gd name="connsiteY150" fmla="*/ 4069850 h 4971224"/>
              <a:gd name="connsiteX151" fmla="*/ 2554389 w 9117690"/>
              <a:gd name="connsiteY151" fmla="*/ 4044721 h 4971224"/>
              <a:gd name="connsiteX152" fmla="*/ 2544250 w 9117690"/>
              <a:gd name="connsiteY152" fmla="*/ 3994503 h 4971224"/>
              <a:gd name="connsiteX153" fmla="*/ 2425363 w 9117690"/>
              <a:gd name="connsiteY153" fmla="*/ 3915699 h 4971224"/>
              <a:gd name="connsiteX154" fmla="*/ 2296336 w 9117690"/>
              <a:gd name="connsiteY154" fmla="*/ 4044726 h 4971224"/>
              <a:gd name="connsiteX155" fmla="*/ 2296336 w 9117690"/>
              <a:gd name="connsiteY155" fmla="*/ 4842197 h 4971224"/>
              <a:gd name="connsiteX156" fmla="*/ 2167309 w 9117690"/>
              <a:gd name="connsiteY156" fmla="*/ 4971224 h 4971224"/>
              <a:gd name="connsiteX157" fmla="*/ 2167310 w 9117690"/>
              <a:gd name="connsiteY157" fmla="*/ 4971223 h 4971224"/>
              <a:gd name="connsiteX158" fmla="*/ 2038282 w 9117690"/>
              <a:gd name="connsiteY158" fmla="*/ 4842196 h 4971224"/>
              <a:gd name="connsiteX159" fmla="*/ 2038281 w 9117690"/>
              <a:gd name="connsiteY159" fmla="*/ 3795012 h 4971224"/>
              <a:gd name="connsiteX160" fmla="*/ 2028143 w 9117690"/>
              <a:gd name="connsiteY160" fmla="*/ 3744793 h 4971224"/>
              <a:gd name="connsiteX161" fmla="*/ 1909255 w 9117690"/>
              <a:gd name="connsiteY161" fmla="*/ 3665989 h 4971224"/>
              <a:gd name="connsiteX162" fmla="*/ 1790368 w 9117690"/>
              <a:gd name="connsiteY162" fmla="*/ 3744793 h 4971224"/>
              <a:gd name="connsiteX163" fmla="*/ 1780604 w 9117690"/>
              <a:gd name="connsiteY163" fmla="*/ 3793153 h 4971224"/>
              <a:gd name="connsiteX164" fmla="*/ 1780604 w 9117690"/>
              <a:gd name="connsiteY164" fmla="*/ 4123955 h 4971224"/>
              <a:gd name="connsiteX165" fmla="*/ 1651577 w 9117690"/>
              <a:gd name="connsiteY165" fmla="*/ 4252982 h 4971224"/>
              <a:gd name="connsiteX166" fmla="*/ 1651578 w 9117690"/>
              <a:gd name="connsiteY166" fmla="*/ 4252981 h 4971224"/>
              <a:gd name="connsiteX167" fmla="*/ 1522552 w 9117690"/>
              <a:gd name="connsiteY167" fmla="*/ 4123954 h 4971224"/>
              <a:gd name="connsiteX168" fmla="*/ 1522552 w 9117690"/>
              <a:gd name="connsiteY168" fmla="*/ 3951064 h 4971224"/>
              <a:gd name="connsiteX169" fmla="*/ 1521839 w 9117690"/>
              <a:gd name="connsiteY169" fmla="*/ 3947533 h 4971224"/>
              <a:gd name="connsiteX170" fmla="*/ 1402953 w 9117690"/>
              <a:gd name="connsiteY170" fmla="*/ 3868729 h 4971224"/>
              <a:gd name="connsiteX171" fmla="*/ 1284065 w 9117690"/>
              <a:gd name="connsiteY171" fmla="*/ 3947533 h 4971224"/>
              <a:gd name="connsiteX172" fmla="*/ 1283351 w 9117690"/>
              <a:gd name="connsiteY172" fmla="*/ 3951066 h 4971224"/>
              <a:gd name="connsiteX173" fmla="*/ 1283351 w 9117690"/>
              <a:gd name="connsiteY173" fmla="*/ 4211763 h 4971224"/>
              <a:gd name="connsiteX174" fmla="*/ 1154325 w 9117690"/>
              <a:gd name="connsiteY174" fmla="*/ 4340790 h 4971224"/>
              <a:gd name="connsiteX175" fmla="*/ 1154325 w 9117690"/>
              <a:gd name="connsiteY175" fmla="*/ 4340789 h 4971224"/>
              <a:gd name="connsiteX176" fmla="*/ 1025297 w 9117690"/>
              <a:gd name="connsiteY176" fmla="*/ 4211762 h 4971224"/>
              <a:gd name="connsiteX177" fmla="*/ 1025296 w 9117690"/>
              <a:gd name="connsiteY177" fmla="*/ 4228285 h 4971224"/>
              <a:gd name="connsiteX178" fmla="*/ 1015158 w 9117690"/>
              <a:gd name="connsiteY178" fmla="*/ 4178066 h 4971224"/>
              <a:gd name="connsiteX179" fmla="*/ 896270 w 9117690"/>
              <a:gd name="connsiteY179" fmla="*/ 4099262 h 4971224"/>
              <a:gd name="connsiteX180" fmla="*/ 777383 w 9117690"/>
              <a:gd name="connsiteY180" fmla="*/ 4178066 h 4971224"/>
              <a:gd name="connsiteX181" fmla="*/ 767619 w 9117690"/>
              <a:gd name="connsiteY181" fmla="*/ 4226427 h 4971224"/>
              <a:gd name="connsiteX182" fmla="*/ 767619 w 9117690"/>
              <a:gd name="connsiteY182" fmla="*/ 4311766 h 4971224"/>
              <a:gd name="connsiteX183" fmla="*/ 638592 w 9117690"/>
              <a:gd name="connsiteY183" fmla="*/ 4440793 h 4971224"/>
              <a:gd name="connsiteX184" fmla="*/ 638593 w 9117690"/>
              <a:gd name="connsiteY184" fmla="*/ 4440792 h 4971224"/>
              <a:gd name="connsiteX185" fmla="*/ 509566 w 9117690"/>
              <a:gd name="connsiteY185" fmla="*/ 4311765 h 4971224"/>
              <a:gd name="connsiteX186" fmla="*/ 509565 w 9117690"/>
              <a:gd name="connsiteY186" fmla="*/ 3717745 h 4971224"/>
              <a:gd name="connsiteX187" fmla="*/ 499427 w 9117690"/>
              <a:gd name="connsiteY187" fmla="*/ 3667526 h 4971224"/>
              <a:gd name="connsiteX188" fmla="*/ 380539 w 9117690"/>
              <a:gd name="connsiteY188" fmla="*/ 3588722 h 4971224"/>
              <a:gd name="connsiteX189" fmla="*/ 261652 w 9117690"/>
              <a:gd name="connsiteY189" fmla="*/ 3667526 h 4971224"/>
              <a:gd name="connsiteX190" fmla="*/ 258054 w 9117690"/>
              <a:gd name="connsiteY190" fmla="*/ 3685345 h 4971224"/>
              <a:gd name="connsiteX191" fmla="*/ 258054 w 9117690"/>
              <a:gd name="connsiteY191" fmla="*/ 3774263 h 4971224"/>
              <a:gd name="connsiteX192" fmla="*/ 129027 w 9117690"/>
              <a:gd name="connsiteY192" fmla="*/ 3903290 h 4971224"/>
              <a:gd name="connsiteX193" fmla="*/ 129028 w 9117690"/>
              <a:gd name="connsiteY193" fmla="*/ 3903289 h 4971224"/>
              <a:gd name="connsiteX194" fmla="*/ 1 w 9117690"/>
              <a:gd name="connsiteY194" fmla="*/ 3774262 h 4971224"/>
              <a:gd name="connsiteX195" fmla="*/ 1 w 9117690"/>
              <a:gd name="connsiteY195" fmla="*/ 1751439 h 4971224"/>
              <a:gd name="connsiteX196" fmla="*/ 0 w 9117690"/>
              <a:gd name="connsiteY196" fmla="*/ 1751439 h 4971224"/>
              <a:gd name="connsiteX197" fmla="*/ 0 w 9117690"/>
              <a:gd name="connsiteY197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014 w 9117690"/>
              <a:gd name="connsiteY107" fmla="*/ 3019403 h 4971224"/>
              <a:gd name="connsiteX108" fmla="*/ 4484211 w 9117690"/>
              <a:gd name="connsiteY108" fmla="*/ 3138291 h 4971224"/>
              <a:gd name="connsiteX109" fmla="*/ 4436141 w 9117690"/>
              <a:gd name="connsiteY109" fmla="*/ 3147995 h 4971224"/>
              <a:gd name="connsiteX110" fmla="*/ 4436141 w 9117690"/>
              <a:gd name="connsiteY110" fmla="*/ 3148733 h 4971224"/>
              <a:gd name="connsiteX111" fmla="*/ 4412661 w 9117690"/>
              <a:gd name="connsiteY111" fmla="*/ 3151100 h 4971224"/>
              <a:gd name="connsiteX112" fmla="*/ 4335596 w 9117690"/>
              <a:gd name="connsiteY112" fmla="*/ 3197544 h 4971224"/>
              <a:gd name="connsiteX113" fmla="*/ 4314689 w 9117690"/>
              <a:gd name="connsiteY113" fmla="*/ 3233987 h 4971224"/>
              <a:gd name="connsiteX114" fmla="*/ 4314689 w 9117690"/>
              <a:gd name="connsiteY114" fmla="*/ 3369599 h 4971224"/>
              <a:gd name="connsiteX115" fmla="*/ 4235886 w 9117690"/>
              <a:gd name="connsiteY115" fmla="*/ 3488487 h 4971224"/>
              <a:gd name="connsiteX116" fmla="*/ 4187818 w 9117690"/>
              <a:gd name="connsiteY116" fmla="*/ 3498191 h 4971224"/>
              <a:gd name="connsiteX117" fmla="*/ 4187818 w 9117690"/>
              <a:gd name="connsiteY117" fmla="*/ 3498929 h 4971224"/>
              <a:gd name="connsiteX118" fmla="*/ 4164338 w 9117690"/>
              <a:gd name="connsiteY118" fmla="*/ 3501296 h 4971224"/>
              <a:gd name="connsiteX119" fmla="*/ 4087274 w 9117690"/>
              <a:gd name="connsiteY119" fmla="*/ 3547740 h 4971224"/>
              <a:gd name="connsiteX120" fmla="*/ 4066135 w 9117690"/>
              <a:gd name="connsiteY120" fmla="*/ 3584586 h 4971224"/>
              <a:gd name="connsiteX121" fmla="*/ 4066135 w 9117690"/>
              <a:gd name="connsiteY121" fmla="*/ 3742355 h 4971224"/>
              <a:gd name="connsiteX122" fmla="*/ 3937109 w 9117690"/>
              <a:gd name="connsiteY122" fmla="*/ 3871382 h 4971224"/>
              <a:gd name="connsiteX123" fmla="*/ 3937109 w 9117690"/>
              <a:gd name="connsiteY123" fmla="*/ 3871381 h 4971224"/>
              <a:gd name="connsiteX124" fmla="*/ 3808082 w 9117690"/>
              <a:gd name="connsiteY124" fmla="*/ 3742354 h 4971224"/>
              <a:gd name="connsiteX125" fmla="*/ 3808082 w 9117690"/>
              <a:gd name="connsiteY125" fmla="*/ 3249609 h 4971224"/>
              <a:gd name="connsiteX126" fmla="*/ 3799694 w 9117690"/>
              <a:gd name="connsiteY126" fmla="*/ 3208059 h 4971224"/>
              <a:gd name="connsiteX127" fmla="*/ 3680807 w 9117690"/>
              <a:gd name="connsiteY127" fmla="*/ 3129255 h 4971224"/>
              <a:gd name="connsiteX128" fmla="*/ 3561920 w 9117690"/>
              <a:gd name="connsiteY128" fmla="*/ 3208059 h 4971224"/>
              <a:gd name="connsiteX129" fmla="*/ 3561433 w 9117690"/>
              <a:gd name="connsiteY129" fmla="*/ 3210469 h 4971224"/>
              <a:gd name="connsiteX130" fmla="*/ 3561433 w 9117690"/>
              <a:gd name="connsiteY130" fmla="*/ 3465610 h 4971224"/>
              <a:gd name="connsiteX131" fmla="*/ 3482629 w 9117690"/>
              <a:gd name="connsiteY131" fmla="*/ 3584498 h 4971224"/>
              <a:gd name="connsiteX132" fmla="*/ 3438829 w 9117690"/>
              <a:gd name="connsiteY132" fmla="*/ 3593340 h 4971224"/>
              <a:gd name="connsiteX133" fmla="*/ 3438829 w 9117690"/>
              <a:gd name="connsiteY133" fmla="*/ 3594706 h 4971224"/>
              <a:gd name="connsiteX134" fmla="*/ 3415349 w 9117690"/>
              <a:gd name="connsiteY134" fmla="*/ 3597073 h 4971224"/>
              <a:gd name="connsiteX135" fmla="*/ 3315620 w 9117690"/>
              <a:gd name="connsiteY135" fmla="*/ 3683022 h 4971224"/>
              <a:gd name="connsiteX136" fmla="*/ 3307419 w 9117690"/>
              <a:gd name="connsiteY136" fmla="*/ 3729493 h 4971224"/>
              <a:gd name="connsiteX137" fmla="*/ 3307419 w 9117690"/>
              <a:gd name="connsiteY137" fmla="*/ 4196662 h 4971224"/>
              <a:gd name="connsiteX138" fmla="*/ 3178392 w 9117690"/>
              <a:gd name="connsiteY138" fmla="*/ 4325689 h 4971224"/>
              <a:gd name="connsiteX139" fmla="*/ 3178393 w 9117690"/>
              <a:gd name="connsiteY139" fmla="*/ 4325690 h 4971224"/>
              <a:gd name="connsiteX140" fmla="*/ 3049366 w 9117690"/>
              <a:gd name="connsiteY140" fmla="*/ 4196663 h 4971224"/>
              <a:gd name="connsiteX141" fmla="*/ 3049366 w 9117690"/>
              <a:gd name="connsiteY141" fmla="*/ 3544518 h 4971224"/>
              <a:gd name="connsiteX142" fmla="*/ 3033349 w 9117690"/>
              <a:gd name="connsiteY142" fmla="*/ 3518119 h 4971224"/>
              <a:gd name="connsiteX143" fmla="*/ 2933786 w 9117690"/>
              <a:gd name="connsiteY143" fmla="*/ 3471165 h 4971224"/>
              <a:gd name="connsiteX144" fmla="*/ 2814899 w 9117690"/>
              <a:gd name="connsiteY144" fmla="*/ 3549969 h 4971224"/>
              <a:gd name="connsiteX145" fmla="*/ 2812443 w 9117690"/>
              <a:gd name="connsiteY145" fmla="*/ 3562129 h 4971224"/>
              <a:gd name="connsiteX146" fmla="*/ 2812443 w 9117690"/>
              <a:gd name="connsiteY146" fmla="*/ 4069851 h 4971224"/>
              <a:gd name="connsiteX147" fmla="*/ 2683416 w 9117690"/>
              <a:gd name="connsiteY147" fmla="*/ 4198878 h 4971224"/>
              <a:gd name="connsiteX148" fmla="*/ 2683417 w 9117690"/>
              <a:gd name="connsiteY148" fmla="*/ 4198877 h 4971224"/>
              <a:gd name="connsiteX149" fmla="*/ 2554391 w 9117690"/>
              <a:gd name="connsiteY149" fmla="*/ 4069850 h 4971224"/>
              <a:gd name="connsiteX150" fmla="*/ 2554389 w 9117690"/>
              <a:gd name="connsiteY150" fmla="*/ 4044721 h 4971224"/>
              <a:gd name="connsiteX151" fmla="*/ 2544250 w 9117690"/>
              <a:gd name="connsiteY151" fmla="*/ 3994503 h 4971224"/>
              <a:gd name="connsiteX152" fmla="*/ 2425363 w 9117690"/>
              <a:gd name="connsiteY152" fmla="*/ 3915699 h 4971224"/>
              <a:gd name="connsiteX153" fmla="*/ 2296336 w 9117690"/>
              <a:gd name="connsiteY153" fmla="*/ 4044726 h 4971224"/>
              <a:gd name="connsiteX154" fmla="*/ 2296336 w 9117690"/>
              <a:gd name="connsiteY154" fmla="*/ 4842197 h 4971224"/>
              <a:gd name="connsiteX155" fmla="*/ 2167309 w 9117690"/>
              <a:gd name="connsiteY155" fmla="*/ 4971224 h 4971224"/>
              <a:gd name="connsiteX156" fmla="*/ 2167310 w 9117690"/>
              <a:gd name="connsiteY156" fmla="*/ 4971223 h 4971224"/>
              <a:gd name="connsiteX157" fmla="*/ 2038282 w 9117690"/>
              <a:gd name="connsiteY157" fmla="*/ 4842196 h 4971224"/>
              <a:gd name="connsiteX158" fmla="*/ 2038281 w 9117690"/>
              <a:gd name="connsiteY158" fmla="*/ 3795012 h 4971224"/>
              <a:gd name="connsiteX159" fmla="*/ 2028143 w 9117690"/>
              <a:gd name="connsiteY159" fmla="*/ 3744793 h 4971224"/>
              <a:gd name="connsiteX160" fmla="*/ 1909255 w 9117690"/>
              <a:gd name="connsiteY160" fmla="*/ 3665989 h 4971224"/>
              <a:gd name="connsiteX161" fmla="*/ 1790368 w 9117690"/>
              <a:gd name="connsiteY161" fmla="*/ 3744793 h 4971224"/>
              <a:gd name="connsiteX162" fmla="*/ 1780604 w 9117690"/>
              <a:gd name="connsiteY162" fmla="*/ 3793153 h 4971224"/>
              <a:gd name="connsiteX163" fmla="*/ 1780604 w 9117690"/>
              <a:gd name="connsiteY163" fmla="*/ 4123955 h 4971224"/>
              <a:gd name="connsiteX164" fmla="*/ 1651577 w 9117690"/>
              <a:gd name="connsiteY164" fmla="*/ 4252982 h 4971224"/>
              <a:gd name="connsiteX165" fmla="*/ 1651578 w 9117690"/>
              <a:gd name="connsiteY165" fmla="*/ 4252981 h 4971224"/>
              <a:gd name="connsiteX166" fmla="*/ 1522552 w 9117690"/>
              <a:gd name="connsiteY166" fmla="*/ 4123954 h 4971224"/>
              <a:gd name="connsiteX167" fmla="*/ 1522552 w 9117690"/>
              <a:gd name="connsiteY167" fmla="*/ 3951064 h 4971224"/>
              <a:gd name="connsiteX168" fmla="*/ 1521839 w 9117690"/>
              <a:gd name="connsiteY168" fmla="*/ 3947533 h 4971224"/>
              <a:gd name="connsiteX169" fmla="*/ 1402953 w 9117690"/>
              <a:gd name="connsiteY169" fmla="*/ 3868729 h 4971224"/>
              <a:gd name="connsiteX170" fmla="*/ 1284065 w 9117690"/>
              <a:gd name="connsiteY170" fmla="*/ 3947533 h 4971224"/>
              <a:gd name="connsiteX171" fmla="*/ 1283351 w 9117690"/>
              <a:gd name="connsiteY171" fmla="*/ 3951066 h 4971224"/>
              <a:gd name="connsiteX172" fmla="*/ 1283351 w 9117690"/>
              <a:gd name="connsiteY172" fmla="*/ 4211763 h 4971224"/>
              <a:gd name="connsiteX173" fmla="*/ 1154325 w 9117690"/>
              <a:gd name="connsiteY173" fmla="*/ 4340790 h 4971224"/>
              <a:gd name="connsiteX174" fmla="*/ 1154325 w 9117690"/>
              <a:gd name="connsiteY174" fmla="*/ 4340789 h 4971224"/>
              <a:gd name="connsiteX175" fmla="*/ 1025297 w 9117690"/>
              <a:gd name="connsiteY175" fmla="*/ 4211762 h 4971224"/>
              <a:gd name="connsiteX176" fmla="*/ 1025296 w 9117690"/>
              <a:gd name="connsiteY176" fmla="*/ 4228285 h 4971224"/>
              <a:gd name="connsiteX177" fmla="*/ 1015158 w 9117690"/>
              <a:gd name="connsiteY177" fmla="*/ 4178066 h 4971224"/>
              <a:gd name="connsiteX178" fmla="*/ 896270 w 9117690"/>
              <a:gd name="connsiteY178" fmla="*/ 4099262 h 4971224"/>
              <a:gd name="connsiteX179" fmla="*/ 777383 w 9117690"/>
              <a:gd name="connsiteY179" fmla="*/ 4178066 h 4971224"/>
              <a:gd name="connsiteX180" fmla="*/ 767619 w 9117690"/>
              <a:gd name="connsiteY180" fmla="*/ 4226427 h 4971224"/>
              <a:gd name="connsiteX181" fmla="*/ 767619 w 9117690"/>
              <a:gd name="connsiteY181" fmla="*/ 4311766 h 4971224"/>
              <a:gd name="connsiteX182" fmla="*/ 638592 w 9117690"/>
              <a:gd name="connsiteY182" fmla="*/ 4440793 h 4971224"/>
              <a:gd name="connsiteX183" fmla="*/ 638593 w 9117690"/>
              <a:gd name="connsiteY183" fmla="*/ 4440792 h 4971224"/>
              <a:gd name="connsiteX184" fmla="*/ 509566 w 9117690"/>
              <a:gd name="connsiteY184" fmla="*/ 4311765 h 4971224"/>
              <a:gd name="connsiteX185" fmla="*/ 509565 w 9117690"/>
              <a:gd name="connsiteY185" fmla="*/ 3717745 h 4971224"/>
              <a:gd name="connsiteX186" fmla="*/ 499427 w 9117690"/>
              <a:gd name="connsiteY186" fmla="*/ 3667526 h 4971224"/>
              <a:gd name="connsiteX187" fmla="*/ 380539 w 9117690"/>
              <a:gd name="connsiteY187" fmla="*/ 3588722 h 4971224"/>
              <a:gd name="connsiteX188" fmla="*/ 261652 w 9117690"/>
              <a:gd name="connsiteY188" fmla="*/ 3667526 h 4971224"/>
              <a:gd name="connsiteX189" fmla="*/ 258054 w 9117690"/>
              <a:gd name="connsiteY189" fmla="*/ 3685345 h 4971224"/>
              <a:gd name="connsiteX190" fmla="*/ 258054 w 9117690"/>
              <a:gd name="connsiteY190" fmla="*/ 3774263 h 4971224"/>
              <a:gd name="connsiteX191" fmla="*/ 129027 w 9117690"/>
              <a:gd name="connsiteY191" fmla="*/ 3903290 h 4971224"/>
              <a:gd name="connsiteX192" fmla="*/ 129028 w 9117690"/>
              <a:gd name="connsiteY192" fmla="*/ 3903289 h 4971224"/>
              <a:gd name="connsiteX193" fmla="*/ 1 w 9117690"/>
              <a:gd name="connsiteY193" fmla="*/ 3774262 h 4971224"/>
              <a:gd name="connsiteX194" fmla="*/ 1 w 9117690"/>
              <a:gd name="connsiteY194" fmla="*/ 1751439 h 4971224"/>
              <a:gd name="connsiteX195" fmla="*/ 0 w 9117690"/>
              <a:gd name="connsiteY195" fmla="*/ 1751439 h 4971224"/>
              <a:gd name="connsiteX196" fmla="*/ 0 w 9117690"/>
              <a:gd name="connsiteY196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2 w 9117690"/>
              <a:gd name="connsiteY63" fmla="*/ 3286861 h 4971224"/>
              <a:gd name="connsiteX64" fmla="*/ 6575924 w 9117690"/>
              <a:gd name="connsiteY64" fmla="*/ 3236642 h 4971224"/>
              <a:gd name="connsiteX65" fmla="*/ 6457036 w 9117690"/>
              <a:gd name="connsiteY65" fmla="*/ 3157838 h 4971224"/>
              <a:gd name="connsiteX66" fmla="*/ 6338149 w 9117690"/>
              <a:gd name="connsiteY66" fmla="*/ 3236642 h 4971224"/>
              <a:gd name="connsiteX67" fmla="*/ 6334551 w 9117690"/>
              <a:gd name="connsiteY67" fmla="*/ 3254461 h 4971224"/>
              <a:gd name="connsiteX68" fmla="*/ 6334551 w 9117690"/>
              <a:gd name="connsiteY68" fmla="*/ 3563407 h 4971224"/>
              <a:gd name="connsiteX69" fmla="*/ 6205524 w 9117690"/>
              <a:gd name="connsiteY69" fmla="*/ 3692434 h 4971224"/>
              <a:gd name="connsiteX70" fmla="*/ 6205525 w 9117690"/>
              <a:gd name="connsiteY70" fmla="*/ 3692433 h 4971224"/>
              <a:gd name="connsiteX71" fmla="*/ 6076498 w 9117690"/>
              <a:gd name="connsiteY71" fmla="*/ 3563406 h 4971224"/>
              <a:gd name="connsiteX72" fmla="*/ 6076498 w 9117690"/>
              <a:gd name="connsiteY72" fmla="*/ 3516668 h 4971224"/>
              <a:gd name="connsiteX73" fmla="*/ 6057828 w 9117690"/>
              <a:gd name="connsiteY73" fmla="*/ 3484126 h 4971224"/>
              <a:gd name="connsiteX74" fmla="*/ 5980764 w 9117690"/>
              <a:gd name="connsiteY74" fmla="*/ 3437682 h 4971224"/>
              <a:gd name="connsiteX75" fmla="*/ 5957284 w 9117690"/>
              <a:gd name="connsiteY75" fmla="*/ 3435315 h 4971224"/>
              <a:gd name="connsiteX76" fmla="*/ 5957284 w 9117690"/>
              <a:gd name="connsiteY76" fmla="*/ 3434577 h 4971224"/>
              <a:gd name="connsiteX77" fmla="*/ 5909214 w 9117690"/>
              <a:gd name="connsiteY77" fmla="*/ 3424873 h 4971224"/>
              <a:gd name="connsiteX78" fmla="*/ 5830411 w 9117690"/>
              <a:gd name="connsiteY78" fmla="*/ 3305985 h 4971224"/>
              <a:gd name="connsiteX79" fmla="*/ 5830411 w 9117690"/>
              <a:gd name="connsiteY79" fmla="*/ 3192001 h 4971224"/>
              <a:gd name="connsiteX80" fmla="*/ 5822022 w 9117690"/>
              <a:gd name="connsiteY80" fmla="*/ 3150451 h 4971224"/>
              <a:gd name="connsiteX81" fmla="*/ 5703135 w 9117690"/>
              <a:gd name="connsiteY81" fmla="*/ 3071647 h 4971224"/>
              <a:gd name="connsiteX82" fmla="*/ 5584247 w 9117690"/>
              <a:gd name="connsiteY82" fmla="*/ 3150451 h 4971224"/>
              <a:gd name="connsiteX83" fmla="*/ 5582058 w 9117690"/>
              <a:gd name="connsiteY83" fmla="*/ 3161295 h 4971224"/>
              <a:gd name="connsiteX84" fmla="*/ 5582058 w 9117690"/>
              <a:gd name="connsiteY84" fmla="*/ 3314699 h 4971224"/>
              <a:gd name="connsiteX85" fmla="*/ 5503255 w 9117690"/>
              <a:gd name="connsiteY85" fmla="*/ 3433587 h 4971224"/>
              <a:gd name="connsiteX86" fmla="*/ 5455185 w 9117690"/>
              <a:gd name="connsiteY86" fmla="*/ 3443291 h 4971224"/>
              <a:gd name="connsiteX87" fmla="*/ 5455185 w 9117690"/>
              <a:gd name="connsiteY87" fmla="*/ 3444029 h 4971224"/>
              <a:gd name="connsiteX88" fmla="*/ 5431705 w 9117690"/>
              <a:gd name="connsiteY88" fmla="*/ 3446396 h 4971224"/>
              <a:gd name="connsiteX89" fmla="*/ 5331976 w 9117690"/>
              <a:gd name="connsiteY89" fmla="*/ 3532345 h 4971224"/>
              <a:gd name="connsiteX90" fmla="*/ 5329772 w 9117690"/>
              <a:gd name="connsiteY90" fmla="*/ 3544835 h 4971224"/>
              <a:gd name="connsiteX91" fmla="*/ 5329772 w 9117690"/>
              <a:gd name="connsiteY91" fmla="*/ 3678743 h 4971224"/>
              <a:gd name="connsiteX92" fmla="*/ 5200745 w 9117690"/>
              <a:gd name="connsiteY92" fmla="*/ 3807770 h 4971224"/>
              <a:gd name="connsiteX93" fmla="*/ 5200746 w 9117690"/>
              <a:gd name="connsiteY93" fmla="*/ 3807769 h 4971224"/>
              <a:gd name="connsiteX94" fmla="*/ 5071719 w 9117690"/>
              <a:gd name="connsiteY94" fmla="*/ 3678742 h 4971224"/>
              <a:gd name="connsiteX95" fmla="*/ 5071719 w 9117690"/>
              <a:gd name="connsiteY95" fmla="*/ 3313488 h 4971224"/>
              <a:gd name="connsiteX96" fmla="*/ 5069515 w 9117690"/>
              <a:gd name="connsiteY96" fmla="*/ 3300998 h 4971224"/>
              <a:gd name="connsiteX97" fmla="*/ 4969786 w 9117690"/>
              <a:gd name="connsiteY97" fmla="*/ 3215049 h 4971224"/>
              <a:gd name="connsiteX98" fmla="*/ 4946306 w 9117690"/>
              <a:gd name="connsiteY98" fmla="*/ 3212682 h 4971224"/>
              <a:gd name="connsiteX99" fmla="*/ 4946306 w 9117690"/>
              <a:gd name="connsiteY99" fmla="*/ 3211944 h 4971224"/>
              <a:gd name="connsiteX100" fmla="*/ 4898236 w 9117690"/>
              <a:gd name="connsiteY100" fmla="*/ 3202240 h 4971224"/>
              <a:gd name="connsiteX101" fmla="*/ 4819433 w 9117690"/>
              <a:gd name="connsiteY101" fmla="*/ 3083352 h 4971224"/>
              <a:gd name="connsiteX102" fmla="*/ 4819433 w 9117690"/>
              <a:gd name="connsiteY102" fmla="*/ 2706976 h 4971224"/>
              <a:gd name="connsiteX103" fmla="*/ 4811044 w 9117690"/>
              <a:gd name="connsiteY103" fmla="*/ 2665427 h 4971224"/>
              <a:gd name="connsiteX104" fmla="*/ 4692157 w 9117690"/>
              <a:gd name="connsiteY104" fmla="*/ 2586623 h 4971224"/>
              <a:gd name="connsiteX105" fmla="*/ 4563130 w 9117690"/>
              <a:gd name="connsiteY105" fmla="*/ 2715650 h 4971224"/>
              <a:gd name="connsiteX106" fmla="*/ 4563014 w 9117690"/>
              <a:gd name="connsiteY106" fmla="*/ 3019403 h 4971224"/>
              <a:gd name="connsiteX107" fmla="*/ 4484211 w 9117690"/>
              <a:gd name="connsiteY107" fmla="*/ 3138291 h 4971224"/>
              <a:gd name="connsiteX108" fmla="*/ 4436141 w 9117690"/>
              <a:gd name="connsiteY108" fmla="*/ 3147995 h 4971224"/>
              <a:gd name="connsiteX109" fmla="*/ 4436141 w 9117690"/>
              <a:gd name="connsiteY109" fmla="*/ 3148733 h 4971224"/>
              <a:gd name="connsiteX110" fmla="*/ 4412661 w 9117690"/>
              <a:gd name="connsiteY110" fmla="*/ 3151100 h 4971224"/>
              <a:gd name="connsiteX111" fmla="*/ 4335596 w 9117690"/>
              <a:gd name="connsiteY111" fmla="*/ 3197544 h 4971224"/>
              <a:gd name="connsiteX112" fmla="*/ 4314689 w 9117690"/>
              <a:gd name="connsiteY112" fmla="*/ 3233987 h 4971224"/>
              <a:gd name="connsiteX113" fmla="*/ 4314689 w 9117690"/>
              <a:gd name="connsiteY113" fmla="*/ 3369599 h 4971224"/>
              <a:gd name="connsiteX114" fmla="*/ 4235886 w 9117690"/>
              <a:gd name="connsiteY114" fmla="*/ 3488487 h 4971224"/>
              <a:gd name="connsiteX115" fmla="*/ 4187818 w 9117690"/>
              <a:gd name="connsiteY115" fmla="*/ 3498191 h 4971224"/>
              <a:gd name="connsiteX116" fmla="*/ 4187818 w 9117690"/>
              <a:gd name="connsiteY116" fmla="*/ 3498929 h 4971224"/>
              <a:gd name="connsiteX117" fmla="*/ 4164338 w 9117690"/>
              <a:gd name="connsiteY117" fmla="*/ 3501296 h 4971224"/>
              <a:gd name="connsiteX118" fmla="*/ 4087274 w 9117690"/>
              <a:gd name="connsiteY118" fmla="*/ 3547740 h 4971224"/>
              <a:gd name="connsiteX119" fmla="*/ 4066135 w 9117690"/>
              <a:gd name="connsiteY119" fmla="*/ 3584586 h 4971224"/>
              <a:gd name="connsiteX120" fmla="*/ 4066135 w 9117690"/>
              <a:gd name="connsiteY120" fmla="*/ 3742355 h 4971224"/>
              <a:gd name="connsiteX121" fmla="*/ 3937109 w 9117690"/>
              <a:gd name="connsiteY121" fmla="*/ 3871382 h 4971224"/>
              <a:gd name="connsiteX122" fmla="*/ 3937109 w 9117690"/>
              <a:gd name="connsiteY122" fmla="*/ 3871381 h 4971224"/>
              <a:gd name="connsiteX123" fmla="*/ 3808082 w 9117690"/>
              <a:gd name="connsiteY123" fmla="*/ 3742354 h 4971224"/>
              <a:gd name="connsiteX124" fmla="*/ 3808082 w 9117690"/>
              <a:gd name="connsiteY124" fmla="*/ 3249609 h 4971224"/>
              <a:gd name="connsiteX125" fmla="*/ 3799694 w 9117690"/>
              <a:gd name="connsiteY125" fmla="*/ 3208059 h 4971224"/>
              <a:gd name="connsiteX126" fmla="*/ 3680807 w 9117690"/>
              <a:gd name="connsiteY126" fmla="*/ 3129255 h 4971224"/>
              <a:gd name="connsiteX127" fmla="*/ 3561920 w 9117690"/>
              <a:gd name="connsiteY127" fmla="*/ 3208059 h 4971224"/>
              <a:gd name="connsiteX128" fmla="*/ 3561433 w 9117690"/>
              <a:gd name="connsiteY128" fmla="*/ 3210469 h 4971224"/>
              <a:gd name="connsiteX129" fmla="*/ 3561433 w 9117690"/>
              <a:gd name="connsiteY129" fmla="*/ 3465610 h 4971224"/>
              <a:gd name="connsiteX130" fmla="*/ 3482629 w 9117690"/>
              <a:gd name="connsiteY130" fmla="*/ 3584498 h 4971224"/>
              <a:gd name="connsiteX131" fmla="*/ 3438829 w 9117690"/>
              <a:gd name="connsiteY131" fmla="*/ 3593340 h 4971224"/>
              <a:gd name="connsiteX132" fmla="*/ 3438829 w 9117690"/>
              <a:gd name="connsiteY132" fmla="*/ 3594706 h 4971224"/>
              <a:gd name="connsiteX133" fmla="*/ 3415349 w 9117690"/>
              <a:gd name="connsiteY133" fmla="*/ 3597073 h 4971224"/>
              <a:gd name="connsiteX134" fmla="*/ 3315620 w 9117690"/>
              <a:gd name="connsiteY134" fmla="*/ 3683022 h 4971224"/>
              <a:gd name="connsiteX135" fmla="*/ 3307419 w 9117690"/>
              <a:gd name="connsiteY135" fmla="*/ 3729493 h 4971224"/>
              <a:gd name="connsiteX136" fmla="*/ 3307419 w 9117690"/>
              <a:gd name="connsiteY136" fmla="*/ 4196662 h 4971224"/>
              <a:gd name="connsiteX137" fmla="*/ 3178392 w 9117690"/>
              <a:gd name="connsiteY137" fmla="*/ 4325689 h 4971224"/>
              <a:gd name="connsiteX138" fmla="*/ 3178393 w 9117690"/>
              <a:gd name="connsiteY138" fmla="*/ 4325690 h 4971224"/>
              <a:gd name="connsiteX139" fmla="*/ 3049366 w 9117690"/>
              <a:gd name="connsiteY139" fmla="*/ 4196663 h 4971224"/>
              <a:gd name="connsiteX140" fmla="*/ 3049366 w 9117690"/>
              <a:gd name="connsiteY140" fmla="*/ 3544518 h 4971224"/>
              <a:gd name="connsiteX141" fmla="*/ 3033349 w 9117690"/>
              <a:gd name="connsiteY141" fmla="*/ 3518119 h 4971224"/>
              <a:gd name="connsiteX142" fmla="*/ 2933786 w 9117690"/>
              <a:gd name="connsiteY142" fmla="*/ 3471165 h 4971224"/>
              <a:gd name="connsiteX143" fmla="*/ 2814899 w 9117690"/>
              <a:gd name="connsiteY143" fmla="*/ 3549969 h 4971224"/>
              <a:gd name="connsiteX144" fmla="*/ 2812443 w 9117690"/>
              <a:gd name="connsiteY144" fmla="*/ 3562129 h 4971224"/>
              <a:gd name="connsiteX145" fmla="*/ 2812443 w 9117690"/>
              <a:gd name="connsiteY145" fmla="*/ 4069851 h 4971224"/>
              <a:gd name="connsiteX146" fmla="*/ 2683416 w 9117690"/>
              <a:gd name="connsiteY146" fmla="*/ 4198878 h 4971224"/>
              <a:gd name="connsiteX147" fmla="*/ 2683417 w 9117690"/>
              <a:gd name="connsiteY147" fmla="*/ 4198877 h 4971224"/>
              <a:gd name="connsiteX148" fmla="*/ 2554391 w 9117690"/>
              <a:gd name="connsiteY148" fmla="*/ 4069850 h 4971224"/>
              <a:gd name="connsiteX149" fmla="*/ 2554389 w 9117690"/>
              <a:gd name="connsiteY149" fmla="*/ 4044721 h 4971224"/>
              <a:gd name="connsiteX150" fmla="*/ 2544250 w 9117690"/>
              <a:gd name="connsiteY150" fmla="*/ 3994503 h 4971224"/>
              <a:gd name="connsiteX151" fmla="*/ 2425363 w 9117690"/>
              <a:gd name="connsiteY151" fmla="*/ 3915699 h 4971224"/>
              <a:gd name="connsiteX152" fmla="*/ 2296336 w 9117690"/>
              <a:gd name="connsiteY152" fmla="*/ 4044726 h 4971224"/>
              <a:gd name="connsiteX153" fmla="*/ 2296336 w 9117690"/>
              <a:gd name="connsiteY153" fmla="*/ 4842197 h 4971224"/>
              <a:gd name="connsiteX154" fmla="*/ 2167309 w 9117690"/>
              <a:gd name="connsiteY154" fmla="*/ 4971224 h 4971224"/>
              <a:gd name="connsiteX155" fmla="*/ 2167310 w 9117690"/>
              <a:gd name="connsiteY155" fmla="*/ 4971223 h 4971224"/>
              <a:gd name="connsiteX156" fmla="*/ 2038282 w 9117690"/>
              <a:gd name="connsiteY156" fmla="*/ 4842196 h 4971224"/>
              <a:gd name="connsiteX157" fmla="*/ 2038281 w 9117690"/>
              <a:gd name="connsiteY157" fmla="*/ 3795012 h 4971224"/>
              <a:gd name="connsiteX158" fmla="*/ 2028143 w 9117690"/>
              <a:gd name="connsiteY158" fmla="*/ 3744793 h 4971224"/>
              <a:gd name="connsiteX159" fmla="*/ 1909255 w 9117690"/>
              <a:gd name="connsiteY159" fmla="*/ 3665989 h 4971224"/>
              <a:gd name="connsiteX160" fmla="*/ 1790368 w 9117690"/>
              <a:gd name="connsiteY160" fmla="*/ 3744793 h 4971224"/>
              <a:gd name="connsiteX161" fmla="*/ 1780604 w 9117690"/>
              <a:gd name="connsiteY161" fmla="*/ 3793153 h 4971224"/>
              <a:gd name="connsiteX162" fmla="*/ 1780604 w 9117690"/>
              <a:gd name="connsiteY162" fmla="*/ 4123955 h 4971224"/>
              <a:gd name="connsiteX163" fmla="*/ 1651577 w 9117690"/>
              <a:gd name="connsiteY163" fmla="*/ 4252982 h 4971224"/>
              <a:gd name="connsiteX164" fmla="*/ 1651578 w 9117690"/>
              <a:gd name="connsiteY164" fmla="*/ 4252981 h 4971224"/>
              <a:gd name="connsiteX165" fmla="*/ 1522552 w 9117690"/>
              <a:gd name="connsiteY165" fmla="*/ 4123954 h 4971224"/>
              <a:gd name="connsiteX166" fmla="*/ 1522552 w 9117690"/>
              <a:gd name="connsiteY166" fmla="*/ 3951064 h 4971224"/>
              <a:gd name="connsiteX167" fmla="*/ 1521839 w 9117690"/>
              <a:gd name="connsiteY167" fmla="*/ 3947533 h 4971224"/>
              <a:gd name="connsiteX168" fmla="*/ 1402953 w 9117690"/>
              <a:gd name="connsiteY168" fmla="*/ 3868729 h 4971224"/>
              <a:gd name="connsiteX169" fmla="*/ 1284065 w 9117690"/>
              <a:gd name="connsiteY169" fmla="*/ 3947533 h 4971224"/>
              <a:gd name="connsiteX170" fmla="*/ 1283351 w 9117690"/>
              <a:gd name="connsiteY170" fmla="*/ 3951066 h 4971224"/>
              <a:gd name="connsiteX171" fmla="*/ 1283351 w 9117690"/>
              <a:gd name="connsiteY171" fmla="*/ 4211763 h 4971224"/>
              <a:gd name="connsiteX172" fmla="*/ 1154325 w 9117690"/>
              <a:gd name="connsiteY172" fmla="*/ 4340790 h 4971224"/>
              <a:gd name="connsiteX173" fmla="*/ 1154325 w 9117690"/>
              <a:gd name="connsiteY173" fmla="*/ 4340789 h 4971224"/>
              <a:gd name="connsiteX174" fmla="*/ 1025297 w 9117690"/>
              <a:gd name="connsiteY174" fmla="*/ 4211762 h 4971224"/>
              <a:gd name="connsiteX175" fmla="*/ 1025296 w 9117690"/>
              <a:gd name="connsiteY175" fmla="*/ 4228285 h 4971224"/>
              <a:gd name="connsiteX176" fmla="*/ 1015158 w 9117690"/>
              <a:gd name="connsiteY176" fmla="*/ 4178066 h 4971224"/>
              <a:gd name="connsiteX177" fmla="*/ 896270 w 9117690"/>
              <a:gd name="connsiteY177" fmla="*/ 4099262 h 4971224"/>
              <a:gd name="connsiteX178" fmla="*/ 777383 w 9117690"/>
              <a:gd name="connsiteY178" fmla="*/ 4178066 h 4971224"/>
              <a:gd name="connsiteX179" fmla="*/ 767619 w 9117690"/>
              <a:gd name="connsiteY179" fmla="*/ 4226427 h 4971224"/>
              <a:gd name="connsiteX180" fmla="*/ 767619 w 9117690"/>
              <a:gd name="connsiteY180" fmla="*/ 4311766 h 4971224"/>
              <a:gd name="connsiteX181" fmla="*/ 638592 w 9117690"/>
              <a:gd name="connsiteY181" fmla="*/ 4440793 h 4971224"/>
              <a:gd name="connsiteX182" fmla="*/ 638593 w 9117690"/>
              <a:gd name="connsiteY182" fmla="*/ 4440792 h 4971224"/>
              <a:gd name="connsiteX183" fmla="*/ 509566 w 9117690"/>
              <a:gd name="connsiteY183" fmla="*/ 4311765 h 4971224"/>
              <a:gd name="connsiteX184" fmla="*/ 509565 w 9117690"/>
              <a:gd name="connsiteY184" fmla="*/ 3717745 h 4971224"/>
              <a:gd name="connsiteX185" fmla="*/ 499427 w 9117690"/>
              <a:gd name="connsiteY185" fmla="*/ 3667526 h 4971224"/>
              <a:gd name="connsiteX186" fmla="*/ 380539 w 9117690"/>
              <a:gd name="connsiteY186" fmla="*/ 3588722 h 4971224"/>
              <a:gd name="connsiteX187" fmla="*/ 261652 w 9117690"/>
              <a:gd name="connsiteY187" fmla="*/ 3667526 h 4971224"/>
              <a:gd name="connsiteX188" fmla="*/ 258054 w 9117690"/>
              <a:gd name="connsiteY188" fmla="*/ 3685345 h 4971224"/>
              <a:gd name="connsiteX189" fmla="*/ 258054 w 9117690"/>
              <a:gd name="connsiteY189" fmla="*/ 3774263 h 4971224"/>
              <a:gd name="connsiteX190" fmla="*/ 129027 w 9117690"/>
              <a:gd name="connsiteY190" fmla="*/ 3903290 h 4971224"/>
              <a:gd name="connsiteX191" fmla="*/ 129028 w 9117690"/>
              <a:gd name="connsiteY191" fmla="*/ 3903289 h 4971224"/>
              <a:gd name="connsiteX192" fmla="*/ 1 w 9117690"/>
              <a:gd name="connsiteY192" fmla="*/ 3774262 h 4971224"/>
              <a:gd name="connsiteX193" fmla="*/ 1 w 9117690"/>
              <a:gd name="connsiteY193" fmla="*/ 1751439 h 4971224"/>
              <a:gd name="connsiteX194" fmla="*/ 0 w 9117690"/>
              <a:gd name="connsiteY194" fmla="*/ 1751439 h 4971224"/>
              <a:gd name="connsiteX195" fmla="*/ 0 w 9117690"/>
              <a:gd name="connsiteY195" fmla="*/ 0 h 497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9117690" h="4971224">
                <a:moveTo>
                  <a:pt x="3416214" y="3589692"/>
                </a:moveTo>
                <a:lnTo>
                  <a:pt x="3418663" y="3590526"/>
                </a:lnTo>
                <a:lnTo>
                  <a:pt x="3419057" y="3590560"/>
                </a:lnTo>
                <a:lnTo>
                  <a:pt x="3416214" y="3589692"/>
                </a:lnTo>
                <a:close/>
                <a:moveTo>
                  <a:pt x="0" y="0"/>
                </a:moveTo>
                <a:lnTo>
                  <a:pt x="9117690" y="0"/>
                </a:lnTo>
                <a:cubicBezTo>
                  <a:pt x="9117690" y="701579"/>
                  <a:pt x="9117689" y="1403157"/>
                  <a:pt x="9117689" y="2104736"/>
                </a:cubicBezTo>
                <a:cubicBezTo>
                  <a:pt x="9117689" y="2158181"/>
                  <a:pt x="9085195" y="2204036"/>
                  <a:pt x="9038886" y="2223622"/>
                </a:cubicBezTo>
                <a:lnTo>
                  <a:pt x="8990816" y="2233326"/>
                </a:lnTo>
                <a:lnTo>
                  <a:pt x="8990816" y="2234064"/>
                </a:lnTo>
                <a:lnTo>
                  <a:pt x="8967336" y="2236431"/>
                </a:lnTo>
                <a:cubicBezTo>
                  <a:pt x="8936537" y="2242733"/>
                  <a:pt x="8909555" y="2259509"/>
                  <a:pt x="8890272" y="2282875"/>
                </a:cubicBezTo>
                <a:lnTo>
                  <a:pt x="8869107" y="2319766"/>
                </a:lnTo>
                <a:lnTo>
                  <a:pt x="8869107" y="2383080"/>
                </a:lnTo>
                <a:cubicBezTo>
                  <a:pt x="8869107" y="2436525"/>
                  <a:pt x="8836613" y="2482380"/>
                  <a:pt x="8790304" y="2501968"/>
                </a:cubicBezTo>
                <a:lnTo>
                  <a:pt x="8742234" y="2511672"/>
                </a:lnTo>
                <a:lnTo>
                  <a:pt x="8742234" y="2512410"/>
                </a:lnTo>
                <a:lnTo>
                  <a:pt x="8718754" y="2514777"/>
                </a:lnTo>
                <a:cubicBezTo>
                  <a:pt x="8672556" y="2524230"/>
                  <a:pt x="8634944" y="2557250"/>
                  <a:pt x="8619025" y="2600726"/>
                </a:cubicBezTo>
                <a:cubicBezTo>
                  <a:pt x="8619018" y="2600764"/>
                  <a:pt x="8619012" y="2600801"/>
                  <a:pt x="8619005" y="2600839"/>
                </a:cubicBezTo>
                <a:lnTo>
                  <a:pt x="8619005" y="3160632"/>
                </a:lnTo>
                <a:cubicBezTo>
                  <a:pt x="8619005" y="3214077"/>
                  <a:pt x="8586511" y="3259932"/>
                  <a:pt x="8540202" y="3279520"/>
                </a:cubicBezTo>
                <a:lnTo>
                  <a:pt x="8492132" y="3289224"/>
                </a:lnTo>
                <a:lnTo>
                  <a:pt x="8492132" y="3289962"/>
                </a:lnTo>
                <a:lnTo>
                  <a:pt x="8468652" y="3292329"/>
                </a:lnTo>
                <a:cubicBezTo>
                  <a:pt x="8422454" y="3301782"/>
                  <a:pt x="8384842" y="3334802"/>
                  <a:pt x="8368923" y="3378278"/>
                </a:cubicBezTo>
                <a:cubicBezTo>
                  <a:pt x="8368839" y="3378752"/>
                  <a:pt x="8368756" y="3379227"/>
                  <a:pt x="8368672" y="3379701"/>
                </a:cubicBezTo>
                <a:lnTo>
                  <a:pt x="8368672" y="3648026"/>
                </a:lnTo>
                <a:cubicBezTo>
                  <a:pt x="8368672" y="3719286"/>
                  <a:pt x="8310905" y="3777053"/>
                  <a:pt x="8239645" y="3777053"/>
                </a:cubicBezTo>
                <a:lnTo>
                  <a:pt x="8239646" y="3777052"/>
                </a:lnTo>
                <a:cubicBezTo>
                  <a:pt x="8168386" y="3777052"/>
                  <a:pt x="8110619" y="3719285"/>
                  <a:pt x="8110619" y="3648025"/>
                </a:cubicBezTo>
                <a:lnTo>
                  <a:pt x="8110619" y="3368005"/>
                </a:lnTo>
                <a:lnTo>
                  <a:pt x="8108616" y="3356655"/>
                </a:lnTo>
                <a:cubicBezTo>
                  <a:pt x="8092697" y="3313179"/>
                  <a:pt x="8055085" y="3280159"/>
                  <a:pt x="8008887" y="3270706"/>
                </a:cubicBezTo>
                <a:lnTo>
                  <a:pt x="7985407" y="3268339"/>
                </a:lnTo>
                <a:lnTo>
                  <a:pt x="7985407" y="3267601"/>
                </a:lnTo>
                <a:lnTo>
                  <a:pt x="7937337" y="3257897"/>
                </a:lnTo>
                <a:cubicBezTo>
                  <a:pt x="7891028" y="3238309"/>
                  <a:pt x="7858534" y="3192454"/>
                  <a:pt x="7858534" y="3139009"/>
                </a:cubicBezTo>
                <a:lnTo>
                  <a:pt x="7858534" y="3048879"/>
                </a:lnTo>
                <a:lnTo>
                  <a:pt x="7850145" y="3007329"/>
                </a:lnTo>
                <a:cubicBezTo>
                  <a:pt x="7830558" y="2961019"/>
                  <a:pt x="7784703" y="2928525"/>
                  <a:pt x="7731258" y="2928525"/>
                </a:cubicBezTo>
                <a:cubicBezTo>
                  <a:pt x="7677813" y="2928525"/>
                  <a:pt x="7631958" y="2961019"/>
                  <a:pt x="7612370" y="3007329"/>
                </a:cubicBezTo>
                <a:lnTo>
                  <a:pt x="7610181" y="3018174"/>
                </a:lnTo>
                <a:lnTo>
                  <a:pt x="7610181" y="3259043"/>
                </a:lnTo>
                <a:cubicBezTo>
                  <a:pt x="7610181" y="3312488"/>
                  <a:pt x="7577687" y="3358343"/>
                  <a:pt x="7531378" y="3377931"/>
                </a:cubicBezTo>
                <a:lnTo>
                  <a:pt x="7483308" y="3387635"/>
                </a:lnTo>
                <a:lnTo>
                  <a:pt x="7483308" y="3388373"/>
                </a:lnTo>
                <a:lnTo>
                  <a:pt x="7459828" y="3390740"/>
                </a:lnTo>
                <a:cubicBezTo>
                  <a:pt x="7413630" y="3400193"/>
                  <a:pt x="7376018" y="3433213"/>
                  <a:pt x="7360099" y="3476689"/>
                </a:cubicBezTo>
                <a:lnTo>
                  <a:pt x="7359847" y="3478118"/>
                </a:lnTo>
                <a:lnTo>
                  <a:pt x="7359847" y="3582759"/>
                </a:lnTo>
                <a:cubicBezTo>
                  <a:pt x="7359847" y="3654019"/>
                  <a:pt x="7302080" y="3711786"/>
                  <a:pt x="7230820" y="3711786"/>
                </a:cubicBezTo>
                <a:lnTo>
                  <a:pt x="7230821" y="3711785"/>
                </a:lnTo>
                <a:cubicBezTo>
                  <a:pt x="7159561" y="3711785"/>
                  <a:pt x="7101794" y="3654018"/>
                  <a:pt x="7101794" y="3582758"/>
                </a:cubicBezTo>
                <a:cubicBezTo>
                  <a:pt x="7101794" y="3588266"/>
                  <a:pt x="7101793" y="3593773"/>
                  <a:pt x="7101793" y="3599281"/>
                </a:cubicBezTo>
                <a:lnTo>
                  <a:pt x="7091655" y="3549062"/>
                </a:lnTo>
                <a:cubicBezTo>
                  <a:pt x="7072067" y="3502752"/>
                  <a:pt x="7026212" y="3470258"/>
                  <a:pt x="6972767" y="3470258"/>
                </a:cubicBezTo>
                <a:cubicBezTo>
                  <a:pt x="6919322" y="3470258"/>
                  <a:pt x="6873467" y="3502752"/>
                  <a:pt x="6853880" y="3549062"/>
                </a:cubicBezTo>
                <a:lnTo>
                  <a:pt x="6844116" y="3597422"/>
                </a:lnTo>
                <a:lnTo>
                  <a:pt x="6844116" y="4183824"/>
                </a:lnTo>
                <a:cubicBezTo>
                  <a:pt x="6844116" y="4255084"/>
                  <a:pt x="6786349" y="4312851"/>
                  <a:pt x="6715089" y="4312851"/>
                </a:cubicBezTo>
                <a:lnTo>
                  <a:pt x="6715090" y="4312850"/>
                </a:lnTo>
                <a:cubicBezTo>
                  <a:pt x="6643830" y="4312850"/>
                  <a:pt x="6586063" y="4255083"/>
                  <a:pt x="6586063" y="4183823"/>
                </a:cubicBezTo>
                <a:cubicBezTo>
                  <a:pt x="6586063" y="3884836"/>
                  <a:pt x="6586062" y="3585848"/>
                  <a:pt x="6586062" y="3286861"/>
                </a:cubicBezTo>
                <a:lnTo>
                  <a:pt x="6575924" y="3236642"/>
                </a:lnTo>
                <a:cubicBezTo>
                  <a:pt x="6556336" y="3190332"/>
                  <a:pt x="6510481" y="3157838"/>
                  <a:pt x="6457036" y="3157838"/>
                </a:cubicBezTo>
                <a:cubicBezTo>
                  <a:pt x="6403591" y="3157838"/>
                  <a:pt x="6357736" y="3190332"/>
                  <a:pt x="6338149" y="3236642"/>
                </a:cubicBezTo>
                <a:lnTo>
                  <a:pt x="6334551" y="3254461"/>
                </a:lnTo>
                <a:lnTo>
                  <a:pt x="6334551" y="3563407"/>
                </a:lnTo>
                <a:cubicBezTo>
                  <a:pt x="6334551" y="3634667"/>
                  <a:pt x="6276784" y="3692434"/>
                  <a:pt x="6205524" y="3692434"/>
                </a:cubicBezTo>
                <a:lnTo>
                  <a:pt x="6205525" y="3692433"/>
                </a:lnTo>
                <a:cubicBezTo>
                  <a:pt x="6134265" y="3692433"/>
                  <a:pt x="6076498" y="3634666"/>
                  <a:pt x="6076498" y="3563406"/>
                </a:cubicBezTo>
                <a:lnTo>
                  <a:pt x="6076498" y="3516668"/>
                </a:lnTo>
                <a:lnTo>
                  <a:pt x="6057828" y="3484126"/>
                </a:lnTo>
                <a:cubicBezTo>
                  <a:pt x="6038545" y="3460760"/>
                  <a:pt x="6011562" y="3443984"/>
                  <a:pt x="5980764" y="3437682"/>
                </a:cubicBezTo>
                <a:lnTo>
                  <a:pt x="5957284" y="3435315"/>
                </a:lnTo>
                <a:lnTo>
                  <a:pt x="5957284" y="3434577"/>
                </a:lnTo>
                <a:lnTo>
                  <a:pt x="5909214" y="3424873"/>
                </a:lnTo>
                <a:cubicBezTo>
                  <a:pt x="5862905" y="3405285"/>
                  <a:pt x="5830411" y="3359430"/>
                  <a:pt x="5830411" y="3305985"/>
                </a:cubicBezTo>
                <a:lnTo>
                  <a:pt x="5830411" y="3192001"/>
                </a:lnTo>
                <a:lnTo>
                  <a:pt x="5822022" y="3150451"/>
                </a:lnTo>
                <a:cubicBezTo>
                  <a:pt x="5802435" y="3104141"/>
                  <a:pt x="5756580" y="3071647"/>
                  <a:pt x="5703135" y="3071647"/>
                </a:cubicBezTo>
                <a:cubicBezTo>
                  <a:pt x="5649690" y="3071647"/>
                  <a:pt x="5603835" y="3104141"/>
                  <a:pt x="5584247" y="3150451"/>
                </a:cubicBezTo>
                <a:lnTo>
                  <a:pt x="5582058" y="3161295"/>
                </a:lnTo>
                <a:lnTo>
                  <a:pt x="5582058" y="3314699"/>
                </a:lnTo>
                <a:cubicBezTo>
                  <a:pt x="5582058" y="3368144"/>
                  <a:pt x="5549564" y="3413999"/>
                  <a:pt x="5503255" y="3433587"/>
                </a:cubicBezTo>
                <a:lnTo>
                  <a:pt x="5455185" y="3443291"/>
                </a:lnTo>
                <a:lnTo>
                  <a:pt x="5455185" y="3444029"/>
                </a:lnTo>
                <a:lnTo>
                  <a:pt x="5431705" y="3446396"/>
                </a:lnTo>
                <a:cubicBezTo>
                  <a:pt x="5385507" y="3455849"/>
                  <a:pt x="5347895" y="3488869"/>
                  <a:pt x="5331976" y="3532345"/>
                </a:cubicBezTo>
                <a:lnTo>
                  <a:pt x="5329772" y="3544835"/>
                </a:lnTo>
                <a:lnTo>
                  <a:pt x="5329772" y="3678743"/>
                </a:lnTo>
                <a:cubicBezTo>
                  <a:pt x="5329772" y="3750003"/>
                  <a:pt x="5272005" y="3807770"/>
                  <a:pt x="5200745" y="3807770"/>
                </a:cubicBezTo>
                <a:lnTo>
                  <a:pt x="5200746" y="3807769"/>
                </a:lnTo>
                <a:cubicBezTo>
                  <a:pt x="5129486" y="3807769"/>
                  <a:pt x="5071719" y="3750002"/>
                  <a:pt x="5071719" y="3678742"/>
                </a:cubicBezTo>
                <a:lnTo>
                  <a:pt x="5071719" y="3313488"/>
                </a:lnTo>
                <a:lnTo>
                  <a:pt x="5069515" y="3300998"/>
                </a:lnTo>
                <a:cubicBezTo>
                  <a:pt x="5053596" y="3257522"/>
                  <a:pt x="5015984" y="3224502"/>
                  <a:pt x="4969786" y="3215049"/>
                </a:cubicBezTo>
                <a:lnTo>
                  <a:pt x="4946306" y="3212682"/>
                </a:lnTo>
                <a:lnTo>
                  <a:pt x="4946306" y="3211944"/>
                </a:lnTo>
                <a:lnTo>
                  <a:pt x="4898236" y="3202240"/>
                </a:lnTo>
                <a:cubicBezTo>
                  <a:pt x="4851927" y="3182652"/>
                  <a:pt x="4819433" y="3136797"/>
                  <a:pt x="4819433" y="3083352"/>
                </a:cubicBezTo>
                <a:lnTo>
                  <a:pt x="4819433" y="2706976"/>
                </a:lnTo>
                <a:lnTo>
                  <a:pt x="4811044" y="2665427"/>
                </a:lnTo>
                <a:cubicBezTo>
                  <a:pt x="4791457" y="2619117"/>
                  <a:pt x="4745602" y="2586623"/>
                  <a:pt x="4692157" y="2586623"/>
                </a:cubicBezTo>
                <a:cubicBezTo>
                  <a:pt x="4620897" y="2586623"/>
                  <a:pt x="4563130" y="2644390"/>
                  <a:pt x="4563130" y="2715650"/>
                </a:cubicBezTo>
                <a:cubicBezTo>
                  <a:pt x="4563091" y="2816901"/>
                  <a:pt x="4563053" y="2918152"/>
                  <a:pt x="4563014" y="3019403"/>
                </a:cubicBezTo>
                <a:cubicBezTo>
                  <a:pt x="4563014" y="3072848"/>
                  <a:pt x="4530520" y="3118703"/>
                  <a:pt x="4484211" y="3138291"/>
                </a:cubicBezTo>
                <a:lnTo>
                  <a:pt x="4436141" y="3147995"/>
                </a:lnTo>
                <a:lnTo>
                  <a:pt x="4436141" y="3148733"/>
                </a:lnTo>
                <a:lnTo>
                  <a:pt x="4412661" y="3151100"/>
                </a:lnTo>
                <a:cubicBezTo>
                  <a:pt x="4381862" y="3157402"/>
                  <a:pt x="4354880" y="3174178"/>
                  <a:pt x="4335596" y="3197544"/>
                </a:cubicBezTo>
                <a:lnTo>
                  <a:pt x="4314689" y="3233987"/>
                </a:lnTo>
                <a:lnTo>
                  <a:pt x="4314689" y="3369599"/>
                </a:lnTo>
                <a:cubicBezTo>
                  <a:pt x="4314689" y="3423044"/>
                  <a:pt x="4282195" y="3468899"/>
                  <a:pt x="4235886" y="3488487"/>
                </a:cubicBezTo>
                <a:lnTo>
                  <a:pt x="4187818" y="3498191"/>
                </a:lnTo>
                <a:lnTo>
                  <a:pt x="4187818" y="3498929"/>
                </a:lnTo>
                <a:lnTo>
                  <a:pt x="4164338" y="3501296"/>
                </a:lnTo>
                <a:cubicBezTo>
                  <a:pt x="4133540" y="3507598"/>
                  <a:pt x="4106557" y="3524374"/>
                  <a:pt x="4087274" y="3547740"/>
                </a:cubicBezTo>
                <a:lnTo>
                  <a:pt x="4066135" y="3584586"/>
                </a:lnTo>
                <a:lnTo>
                  <a:pt x="4066135" y="3742355"/>
                </a:lnTo>
                <a:cubicBezTo>
                  <a:pt x="4066135" y="3813615"/>
                  <a:pt x="4008368" y="3871382"/>
                  <a:pt x="3937109" y="3871382"/>
                </a:cubicBezTo>
                <a:lnTo>
                  <a:pt x="3937109" y="3871381"/>
                </a:lnTo>
                <a:cubicBezTo>
                  <a:pt x="3865850" y="3871381"/>
                  <a:pt x="3808082" y="3813614"/>
                  <a:pt x="3808082" y="3742354"/>
                </a:cubicBezTo>
                <a:lnTo>
                  <a:pt x="3808082" y="3249609"/>
                </a:lnTo>
                <a:lnTo>
                  <a:pt x="3799694" y="3208059"/>
                </a:lnTo>
                <a:cubicBezTo>
                  <a:pt x="3780107" y="3161749"/>
                  <a:pt x="3734252" y="3129255"/>
                  <a:pt x="3680807" y="3129255"/>
                </a:cubicBezTo>
                <a:cubicBezTo>
                  <a:pt x="3627362" y="3129255"/>
                  <a:pt x="3581507" y="3161749"/>
                  <a:pt x="3561920" y="3208059"/>
                </a:cubicBezTo>
                <a:lnTo>
                  <a:pt x="3561433" y="3210469"/>
                </a:lnTo>
                <a:lnTo>
                  <a:pt x="3561433" y="3465610"/>
                </a:lnTo>
                <a:cubicBezTo>
                  <a:pt x="3561433" y="3519055"/>
                  <a:pt x="3528939" y="3564910"/>
                  <a:pt x="3482629" y="3584498"/>
                </a:cubicBezTo>
                <a:lnTo>
                  <a:pt x="3438829" y="3593340"/>
                </a:lnTo>
                <a:lnTo>
                  <a:pt x="3438829" y="3594706"/>
                </a:lnTo>
                <a:lnTo>
                  <a:pt x="3415349" y="3597073"/>
                </a:lnTo>
                <a:cubicBezTo>
                  <a:pt x="3369151" y="3606526"/>
                  <a:pt x="3331539" y="3639546"/>
                  <a:pt x="3315620" y="3683022"/>
                </a:cubicBezTo>
                <a:lnTo>
                  <a:pt x="3307419" y="3729493"/>
                </a:lnTo>
                <a:lnTo>
                  <a:pt x="3307419" y="4196662"/>
                </a:lnTo>
                <a:cubicBezTo>
                  <a:pt x="3307419" y="4267922"/>
                  <a:pt x="3249652" y="4325689"/>
                  <a:pt x="3178392" y="4325689"/>
                </a:cubicBezTo>
                <a:lnTo>
                  <a:pt x="3178393" y="4325690"/>
                </a:lnTo>
                <a:cubicBezTo>
                  <a:pt x="3107132" y="4325690"/>
                  <a:pt x="3049366" y="4267923"/>
                  <a:pt x="3049366" y="4196663"/>
                </a:cubicBezTo>
                <a:lnTo>
                  <a:pt x="3049366" y="3544518"/>
                </a:lnTo>
                <a:lnTo>
                  <a:pt x="3033349" y="3518119"/>
                </a:lnTo>
                <a:cubicBezTo>
                  <a:pt x="3009684" y="3489443"/>
                  <a:pt x="2973870" y="3471165"/>
                  <a:pt x="2933786" y="3471165"/>
                </a:cubicBezTo>
                <a:cubicBezTo>
                  <a:pt x="2880342" y="3471165"/>
                  <a:pt x="2834486" y="3503659"/>
                  <a:pt x="2814899" y="3549969"/>
                </a:cubicBezTo>
                <a:lnTo>
                  <a:pt x="2812443" y="3562129"/>
                </a:lnTo>
                <a:lnTo>
                  <a:pt x="2812443" y="4069851"/>
                </a:lnTo>
                <a:cubicBezTo>
                  <a:pt x="2812443" y="4141111"/>
                  <a:pt x="2754676" y="4198878"/>
                  <a:pt x="2683416" y="4198878"/>
                </a:cubicBezTo>
                <a:lnTo>
                  <a:pt x="2683417" y="4198877"/>
                </a:lnTo>
                <a:cubicBezTo>
                  <a:pt x="2612157" y="4198877"/>
                  <a:pt x="2554391" y="4141110"/>
                  <a:pt x="2554391" y="4069850"/>
                </a:cubicBezTo>
                <a:cubicBezTo>
                  <a:pt x="2554390" y="4061474"/>
                  <a:pt x="2554390" y="4053097"/>
                  <a:pt x="2554389" y="4044721"/>
                </a:cubicBezTo>
                <a:lnTo>
                  <a:pt x="2544250" y="3994503"/>
                </a:lnTo>
                <a:cubicBezTo>
                  <a:pt x="2524663" y="3948193"/>
                  <a:pt x="2478808" y="3915699"/>
                  <a:pt x="2425363" y="3915699"/>
                </a:cubicBezTo>
                <a:cubicBezTo>
                  <a:pt x="2354103" y="3915699"/>
                  <a:pt x="2296336" y="3973466"/>
                  <a:pt x="2296336" y="4044726"/>
                </a:cubicBezTo>
                <a:lnTo>
                  <a:pt x="2296336" y="4842197"/>
                </a:lnTo>
                <a:cubicBezTo>
                  <a:pt x="2296336" y="4913457"/>
                  <a:pt x="2238569" y="4971224"/>
                  <a:pt x="2167309" y="4971224"/>
                </a:cubicBezTo>
                <a:lnTo>
                  <a:pt x="2167310" y="4971223"/>
                </a:lnTo>
                <a:cubicBezTo>
                  <a:pt x="2096049" y="4971223"/>
                  <a:pt x="2038282" y="4913456"/>
                  <a:pt x="2038282" y="4842196"/>
                </a:cubicBezTo>
                <a:cubicBezTo>
                  <a:pt x="2038282" y="4493135"/>
                  <a:pt x="2038281" y="4144073"/>
                  <a:pt x="2038281" y="3795012"/>
                </a:cubicBezTo>
                <a:lnTo>
                  <a:pt x="2028143" y="3744793"/>
                </a:lnTo>
                <a:cubicBezTo>
                  <a:pt x="2008555" y="3698483"/>
                  <a:pt x="1962700" y="3665989"/>
                  <a:pt x="1909255" y="3665989"/>
                </a:cubicBezTo>
                <a:cubicBezTo>
                  <a:pt x="1855810" y="3665989"/>
                  <a:pt x="1809955" y="3698483"/>
                  <a:pt x="1790368" y="3744793"/>
                </a:cubicBezTo>
                <a:lnTo>
                  <a:pt x="1780604" y="3793153"/>
                </a:lnTo>
                <a:lnTo>
                  <a:pt x="1780604" y="4123955"/>
                </a:lnTo>
                <a:cubicBezTo>
                  <a:pt x="1780604" y="4195215"/>
                  <a:pt x="1722837" y="4252982"/>
                  <a:pt x="1651577" y="4252982"/>
                </a:cubicBezTo>
                <a:lnTo>
                  <a:pt x="1651578" y="4252981"/>
                </a:lnTo>
                <a:cubicBezTo>
                  <a:pt x="1580318" y="4252981"/>
                  <a:pt x="1522552" y="4195214"/>
                  <a:pt x="1522552" y="4123954"/>
                </a:cubicBezTo>
                <a:lnTo>
                  <a:pt x="1522552" y="3951064"/>
                </a:lnTo>
                <a:lnTo>
                  <a:pt x="1521839" y="3947533"/>
                </a:lnTo>
                <a:cubicBezTo>
                  <a:pt x="1502253" y="3901223"/>
                  <a:pt x="1456397" y="3868729"/>
                  <a:pt x="1402953" y="3868729"/>
                </a:cubicBezTo>
                <a:cubicBezTo>
                  <a:pt x="1349508" y="3868729"/>
                  <a:pt x="1303652" y="3901223"/>
                  <a:pt x="1284065" y="3947533"/>
                </a:cubicBezTo>
                <a:lnTo>
                  <a:pt x="1283351" y="3951066"/>
                </a:lnTo>
                <a:lnTo>
                  <a:pt x="1283351" y="4211763"/>
                </a:lnTo>
                <a:cubicBezTo>
                  <a:pt x="1283351" y="4283023"/>
                  <a:pt x="1225584" y="4340790"/>
                  <a:pt x="1154325" y="4340790"/>
                </a:cubicBezTo>
                <a:lnTo>
                  <a:pt x="1154325" y="4340789"/>
                </a:lnTo>
                <a:cubicBezTo>
                  <a:pt x="1083065" y="4340789"/>
                  <a:pt x="1025297" y="4283022"/>
                  <a:pt x="1025297" y="4211762"/>
                </a:cubicBezTo>
                <a:cubicBezTo>
                  <a:pt x="1025297" y="4217270"/>
                  <a:pt x="1025296" y="4222777"/>
                  <a:pt x="1025296" y="4228285"/>
                </a:cubicBezTo>
                <a:lnTo>
                  <a:pt x="1015158" y="4178066"/>
                </a:lnTo>
                <a:cubicBezTo>
                  <a:pt x="995570" y="4131756"/>
                  <a:pt x="949715" y="4099262"/>
                  <a:pt x="896270" y="4099262"/>
                </a:cubicBezTo>
                <a:cubicBezTo>
                  <a:pt x="842825" y="4099262"/>
                  <a:pt x="796970" y="4131756"/>
                  <a:pt x="777383" y="4178066"/>
                </a:cubicBezTo>
                <a:lnTo>
                  <a:pt x="767619" y="4226427"/>
                </a:lnTo>
                <a:lnTo>
                  <a:pt x="767619" y="4311766"/>
                </a:lnTo>
                <a:cubicBezTo>
                  <a:pt x="767619" y="4383026"/>
                  <a:pt x="709852" y="4440793"/>
                  <a:pt x="638592" y="4440793"/>
                </a:cubicBezTo>
                <a:lnTo>
                  <a:pt x="638593" y="4440792"/>
                </a:lnTo>
                <a:cubicBezTo>
                  <a:pt x="567333" y="4440792"/>
                  <a:pt x="509566" y="4383025"/>
                  <a:pt x="509566" y="4311765"/>
                </a:cubicBezTo>
                <a:cubicBezTo>
                  <a:pt x="509566" y="4113758"/>
                  <a:pt x="509565" y="3915752"/>
                  <a:pt x="509565" y="3717745"/>
                </a:cubicBezTo>
                <a:lnTo>
                  <a:pt x="499427" y="3667526"/>
                </a:lnTo>
                <a:cubicBezTo>
                  <a:pt x="479839" y="3621216"/>
                  <a:pt x="433984" y="3588722"/>
                  <a:pt x="380539" y="3588722"/>
                </a:cubicBezTo>
                <a:cubicBezTo>
                  <a:pt x="327094" y="3588722"/>
                  <a:pt x="281239" y="3621216"/>
                  <a:pt x="261652" y="3667526"/>
                </a:cubicBezTo>
                <a:lnTo>
                  <a:pt x="258054" y="3685345"/>
                </a:lnTo>
                <a:lnTo>
                  <a:pt x="258054" y="3774263"/>
                </a:lnTo>
                <a:cubicBezTo>
                  <a:pt x="258054" y="3845523"/>
                  <a:pt x="200287" y="3903290"/>
                  <a:pt x="129027" y="3903290"/>
                </a:cubicBezTo>
                <a:lnTo>
                  <a:pt x="129028" y="3903289"/>
                </a:lnTo>
                <a:cubicBezTo>
                  <a:pt x="57768" y="3903289"/>
                  <a:pt x="1" y="3845522"/>
                  <a:pt x="1" y="3774262"/>
                </a:cubicBezTo>
                <a:lnTo>
                  <a:pt x="1" y="1751439"/>
                </a:lnTo>
                <a:lnTo>
                  <a:pt x="0" y="175143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1420971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3" y="1"/>
            <a:ext cx="9117689" cy="3539825"/>
          </a:xfrm>
          <a:custGeom>
            <a:avLst/>
            <a:gdLst>
              <a:gd name="connsiteX0" fmla="*/ 3416213 w 9117689"/>
              <a:gd name="connsiteY0" fmla="*/ 2333225 h 3539825"/>
              <a:gd name="connsiteX1" fmla="*/ 3418662 w 9117689"/>
              <a:gd name="connsiteY1" fmla="*/ 2334059 h 3539825"/>
              <a:gd name="connsiteX2" fmla="*/ 3419056 w 9117689"/>
              <a:gd name="connsiteY2" fmla="*/ 2334093 h 3539825"/>
              <a:gd name="connsiteX3" fmla="*/ 7101793 w 9117689"/>
              <a:gd name="connsiteY3" fmla="*/ 0 h 3539825"/>
              <a:gd name="connsiteX4" fmla="*/ 9117689 w 9117689"/>
              <a:gd name="connsiteY4" fmla="*/ 0 h 3539825"/>
              <a:gd name="connsiteX5" fmla="*/ 9117688 w 9117689"/>
              <a:gd name="connsiteY5" fmla="*/ 1571832 h 3539825"/>
              <a:gd name="connsiteX6" fmla="*/ 9038885 w 9117689"/>
              <a:gd name="connsiteY6" fmla="*/ 1690720 h 3539825"/>
              <a:gd name="connsiteX7" fmla="*/ 8990815 w 9117689"/>
              <a:gd name="connsiteY7" fmla="*/ 1700424 h 3539825"/>
              <a:gd name="connsiteX8" fmla="*/ 8990815 w 9117689"/>
              <a:gd name="connsiteY8" fmla="*/ 1701162 h 3539825"/>
              <a:gd name="connsiteX9" fmla="*/ 8967335 w 9117689"/>
              <a:gd name="connsiteY9" fmla="*/ 1703529 h 3539825"/>
              <a:gd name="connsiteX10" fmla="*/ 8890271 w 9117689"/>
              <a:gd name="connsiteY10" fmla="*/ 1749973 h 3539825"/>
              <a:gd name="connsiteX11" fmla="*/ 8869106 w 9117689"/>
              <a:gd name="connsiteY11" fmla="*/ 1786864 h 3539825"/>
              <a:gd name="connsiteX12" fmla="*/ 8869106 w 9117689"/>
              <a:gd name="connsiteY12" fmla="*/ 1969446 h 3539825"/>
              <a:gd name="connsiteX13" fmla="*/ 8790303 w 9117689"/>
              <a:gd name="connsiteY13" fmla="*/ 2088334 h 3539825"/>
              <a:gd name="connsiteX14" fmla="*/ 8742233 w 9117689"/>
              <a:gd name="connsiteY14" fmla="*/ 2098038 h 3539825"/>
              <a:gd name="connsiteX15" fmla="*/ 8742233 w 9117689"/>
              <a:gd name="connsiteY15" fmla="*/ 2098776 h 3539825"/>
              <a:gd name="connsiteX16" fmla="*/ 8718753 w 9117689"/>
              <a:gd name="connsiteY16" fmla="*/ 2101143 h 3539825"/>
              <a:gd name="connsiteX17" fmla="*/ 8619024 w 9117689"/>
              <a:gd name="connsiteY17" fmla="*/ 2187092 h 3539825"/>
              <a:gd name="connsiteX18" fmla="*/ 8619004 w 9117689"/>
              <a:gd name="connsiteY18" fmla="*/ 2187206 h 3539825"/>
              <a:gd name="connsiteX19" fmla="*/ 8619004 w 9117689"/>
              <a:gd name="connsiteY19" fmla="*/ 2452801 h 3539825"/>
              <a:gd name="connsiteX20" fmla="*/ 8540201 w 9117689"/>
              <a:gd name="connsiteY20" fmla="*/ 2571689 h 3539825"/>
              <a:gd name="connsiteX21" fmla="*/ 8492131 w 9117689"/>
              <a:gd name="connsiteY21" fmla="*/ 2581393 h 3539825"/>
              <a:gd name="connsiteX22" fmla="*/ 8492131 w 9117689"/>
              <a:gd name="connsiteY22" fmla="*/ 2582131 h 3539825"/>
              <a:gd name="connsiteX23" fmla="*/ 8468651 w 9117689"/>
              <a:gd name="connsiteY23" fmla="*/ 2584498 h 3539825"/>
              <a:gd name="connsiteX24" fmla="*/ 8368922 w 9117689"/>
              <a:gd name="connsiteY24" fmla="*/ 2670447 h 3539825"/>
              <a:gd name="connsiteX25" fmla="*/ 8368671 w 9117689"/>
              <a:gd name="connsiteY25" fmla="*/ 2671870 h 3539825"/>
              <a:gd name="connsiteX26" fmla="*/ 8368671 w 9117689"/>
              <a:gd name="connsiteY26" fmla="*/ 2940196 h 3539825"/>
              <a:gd name="connsiteX27" fmla="*/ 8239644 w 9117689"/>
              <a:gd name="connsiteY27" fmla="*/ 3069223 h 3539825"/>
              <a:gd name="connsiteX28" fmla="*/ 8239645 w 9117689"/>
              <a:gd name="connsiteY28" fmla="*/ 3069222 h 3539825"/>
              <a:gd name="connsiteX29" fmla="*/ 8110618 w 9117689"/>
              <a:gd name="connsiteY29" fmla="*/ 2940195 h 3539825"/>
              <a:gd name="connsiteX30" fmla="*/ 8110618 w 9117689"/>
              <a:gd name="connsiteY30" fmla="*/ 2421638 h 3539825"/>
              <a:gd name="connsiteX31" fmla="*/ 8108615 w 9117689"/>
              <a:gd name="connsiteY31" fmla="*/ 2410288 h 3539825"/>
              <a:gd name="connsiteX32" fmla="*/ 8008886 w 9117689"/>
              <a:gd name="connsiteY32" fmla="*/ 2324339 h 3539825"/>
              <a:gd name="connsiteX33" fmla="*/ 7985406 w 9117689"/>
              <a:gd name="connsiteY33" fmla="*/ 2321972 h 3539825"/>
              <a:gd name="connsiteX34" fmla="*/ 7985406 w 9117689"/>
              <a:gd name="connsiteY34" fmla="*/ 2321234 h 3539825"/>
              <a:gd name="connsiteX35" fmla="*/ 7937336 w 9117689"/>
              <a:gd name="connsiteY35" fmla="*/ 2311530 h 3539825"/>
              <a:gd name="connsiteX36" fmla="*/ 7858533 w 9117689"/>
              <a:gd name="connsiteY36" fmla="*/ 2192642 h 3539825"/>
              <a:gd name="connsiteX37" fmla="*/ 7858533 w 9117689"/>
              <a:gd name="connsiteY37" fmla="*/ 1816267 h 3539825"/>
              <a:gd name="connsiteX38" fmla="*/ 7850144 w 9117689"/>
              <a:gd name="connsiteY38" fmla="*/ 1774717 h 3539825"/>
              <a:gd name="connsiteX39" fmla="*/ 7731257 w 9117689"/>
              <a:gd name="connsiteY39" fmla="*/ 1695913 h 3539825"/>
              <a:gd name="connsiteX40" fmla="*/ 7612369 w 9117689"/>
              <a:gd name="connsiteY40" fmla="*/ 1774717 h 3539825"/>
              <a:gd name="connsiteX41" fmla="*/ 7610180 w 9117689"/>
              <a:gd name="connsiteY41" fmla="*/ 1785562 h 3539825"/>
              <a:gd name="connsiteX42" fmla="*/ 7610180 w 9117689"/>
              <a:gd name="connsiteY42" fmla="*/ 1954864 h 3539825"/>
              <a:gd name="connsiteX43" fmla="*/ 7531377 w 9117689"/>
              <a:gd name="connsiteY43" fmla="*/ 2073752 h 3539825"/>
              <a:gd name="connsiteX44" fmla="*/ 7483307 w 9117689"/>
              <a:gd name="connsiteY44" fmla="*/ 2083456 h 3539825"/>
              <a:gd name="connsiteX45" fmla="*/ 7483307 w 9117689"/>
              <a:gd name="connsiteY45" fmla="*/ 2084194 h 3539825"/>
              <a:gd name="connsiteX46" fmla="*/ 7459827 w 9117689"/>
              <a:gd name="connsiteY46" fmla="*/ 2086561 h 3539825"/>
              <a:gd name="connsiteX47" fmla="*/ 7360098 w 9117689"/>
              <a:gd name="connsiteY47" fmla="*/ 2172510 h 3539825"/>
              <a:gd name="connsiteX48" fmla="*/ 7359846 w 9117689"/>
              <a:gd name="connsiteY48" fmla="*/ 2173939 h 3539825"/>
              <a:gd name="connsiteX49" fmla="*/ 7359846 w 9117689"/>
              <a:gd name="connsiteY49" fmla="*/ 2207025 h 3539825"/>
              <a:gd name="connsiteX50" fmla="*/ 7230819 w 9117689"/>
              <a:gd name="connsiteY50" fmla="*/ 2336052 h 3539825"/>
              <a:gd name="connsiteX51" fmla="*/ 7230820 w 9117689"/>
              <a:gd name="connsiteY51" fmla="*/ 2336051 h 3539825"/>
              <a:gd name="connsiteX52" fmla="*/ 7101793 w 9117689"/>
              <a:gd name="connsiteY52" fmla="*/ 2207024 h 3539825"/>
              <a:gd name="connsiteX53" fmla="*/ 6586062 w 9117689"/>
              <a:gd name="connsiteY53" fmla="*/ 0 h 3539825"/>
              <a:gd name="connsiteX54" fmla="*/ 7101793 w 9117689"/>
              <a:gd name="connsiteY54" fmla="*/ 0 h 3539825"/>
              <a:gd name="connsiteX55" fmla="*/ 7101792 w 9117689"/>
              <a:gd name="connsiteY55" fmla="*/ 2223547 h 3539825"/>
              <a:gd name="connsiteX56" fmla="*/ 7091654 w 9117689"/>
              <a:gd name="connsiteY56" fmla="*/ 2173328 h 3539825"/>
              <a:gd name="connsiteX57" fmla="*/ 6972766 w 9117689"/>
              <a:gd name="connsiteY57" fmla="*/ 2094524 h 3539825"/>
              <a:gd name="connsiteX58" fmla="*/ 6853879 w 9117689"/>
              <a:gd name="connsiteY58" fmla="*/ 2173328 h 3539825"/>
              <a:gd name="connsiteX59" fmla="*/ 6844115 w 9117689"/>
              <a:gd name="connsiteY59" fmla="*/ 2221688 h 3539825"/>
              <a:gd name="connsiteX60" fmla="*/ 6844115 w 9117689"/>
              <a:gd name="connsiteY60" fmla="*/ 2808090 h 3539825"/>
              <a:gd name="connsiteX61" fmla="*/ 6715088 w 9117689"/>
              <a:gd name="connsiteY61" fmla="*/ 2937117 h 3539825"/>
              <a:gd name="connsiteX62" fmla="*/ 6715089 w 9117689"/>
              <a:gd name="connsiteY62" fmla="*/ 2937116 h 3539825"/>
              <a:gd name="connsiteX63" fmla="*/ 6586062 w 9117689"/>
              <a:gd name="connsiteY63" fmla="*/ 2808089 h 3539825"/>
              <a:gd name="connsiteX64" fmla="*/ 4563129 w 9117689"/>
              <a:gd name="connsiteY64" fmla="*/ 0 h 3539825"/>
              <a:gd name="connsiteX65" fmla="*/ 6586062 w 9117689"/>
              <a:gd name="connsiteY65" fmla="*/ 0 h 3539825"/>
              <a:gd name="connsiteX66" fmla="*/ 6586061 w 9117689"/>
              <a:gd name="connsiteY66" fmla="*/ 1911127 h 3539825"/>
              <a:gd name="connsiteX67" fmla="*/ 6575923 w 9117689"/>
              <a:gd name="connsiteY67" fmla="*/ 1860908 h 3539825"/>
              <a:gd name="connsiteX68" fmla="*/ 6457035 w 9117689"/>
              <a:gd name="connsiteY68" fmla="*/ 1782104 h 3539825"/>
              <a:gd name="connsiteX69" fmla="*/ 6338148 w 9117689"/>
              <a:gd name="connsiteY69" fmla="*/ 1860908 h 3539825"/>
              <a:gd name="connsiteX70" fmla="*/ 6334550 w 9117689"/>
              <a:gd name="connsiteY70" fmla="*/ 1878727 h 3539825"/>
              <a:gd name="connsiteX71" fmla="*/ 6334550 w 9117689"/>
              <a:gd name="connsiteY71" fmla="*/ 2187673 h 3539825"/>
              <a:gd name="connsiteX72" fmla="*/ 6205523 w 9117689"/>
              <a:gd name="connsiteY72" fmla="*/ 2316700 h 3539825"/>
              <a:gd name="connsiteX73" fmla="*/ 6205524 w 9117689"/>
              <a:gd name="connsiteY73" fmla="*/ 2316699 h 3539825"/>
              <a:gd name="connsiteX74" fmla="*/ 6076497 w 9117689"/>
              <a:gd name="connsiteY74" fmla="*/ 2187672 h 3539825"/>
              <a:gd name="connsiteX75" fmla="*/ 6076497 w 9117689"/>
              <a:gd name="connsiteY75" fmla="*/ 2140934 h 3539825"/>
              <a:gd name="connsiteX76" fmla="*/ 6057827 w 9117689"/>
              <a:gd name="connsiteY76" fmla="*/ 2108392 h 3539825"/>
              <a:gd name="connsiteX77" fmla="*/ 5980763 w 9117689"/>
              <a:gd name="connsiteY77" fmla="*/ 2061948 h 3539825"/>
              <a:gd name="connsiteX78" fmla="*/ 5957283 w 9117689"/>
              <a:gd name="connsiteY78" fmla="*/ 2059581 h 3539825"/>
              <a:gd name="connsiteX79" fmla="*/ 5957283 w 9117689"/>
              <a:gd name="connsiteY79" fmla="*/ 2058843 h 3539825"/>
              <a:gd name="connsiteX80" fmla="*/ 5909213 w 9117689"/>
              <a:gd name="connsiteY80" fmla="*/ 2049139 h 3539825"/>
              <a:gd name="connsiteX81" fmla="*/ 5830410 w 9117689"/>
              <a:gd name="connsiteY81" fmla="*/ 1930251 h 3539825"/>
              <a:gd name="connsiteX82" fmla="*/ 5830410 w 9117689"/>
              <a:gd name="connsiteY82" fmla="*/ 1816267 h 3539825"/>
              <a:gd name="connsiteX83" fmla="*/ 5822021 w 9117689"/>
              <a:gd name="connsiteY83" fmla="*/ 1774717 h 3539825"/>
              <a:gd name="connsiteX84" fmla="*/ 5703134 w 9117689"/>
              <a:gd name="connsiteY84" fmla="*/ 1695913 h 3539825"/>
              <a:gd name="connsiteX85" fmla="*/ 5584246 w 9117689"/>
              <a:gd name="connsiteY85" fmla="*/ 1774717 h 3539825"/>
              <a:gd name="connsiteX86" fmla="*/ 5582057 w 9117689"/>
              <a:gd name="connsiteY86" fmla="*/ 1785561 h 3539825"/>
              <a:gd name="connsiteX87" fmla="*/ 5582057 w 9117689"/>
              <a:gd name="connsiteY87" fmla="*/ 2066181 h 3539825"/>
              <a:gd name="connsiteX88" fmla="*/ 5503254 w 9117689"/>
              <a:gd name="connsiteY88" fmla="*/ 2185069 h 3539825"/>
              <a:gd name="connsiteX89" fmla="*/ 5455184 w 9117689"/>
              <a:gd name="connsiteY89" fmla="*/ 2194773 h 3539825"/>
              <a:gd name="connsiteX90" fmla="*/ 5455184 w 9117689"/>
              <a:gd name="connsiteY90" fmla="*/ 2195511 h 3539825"/>
              <a:gd name="connsiteX91" fmla="*/ 5431704 w 9117689"/>
              <a:gd name="connsiteY91" fmla="*/ 2197878 h 3539825"/>
              <a:gd name="connsiteX92" fmla="*/ 5331975 w 9117689"/>
              <a:gd name="connsiteY92" fmla="*/ 2283827 h 3539825"/>
              <a:gd name="connsiteX93" fmla="*/ 5329771 w 9117689"/>
              <a:gd name="connsiteY93" fmla="*/ 2296316 h 3539825"/>
              <a:gd name="connsiteX94" fmla="*/ 5329771 w 9117689"/>
              <a:gd name="connsiteY94" fmla="*/ 2565398 h 3539825"/>
              <a:gd name="connsiteX95" fmla="*/ 5200744 w 9117689"/>
              <a:gd name="connsiteY95" fmla="*/ 2694425 h 3539825"/>
              <a:gd name="connsiteX96" fmla="*/ 5200745 w 9117689"/>
              <a:gd name="connsiteY96" fmla="*/ 2694424 h 3539825"/>
              <a:gd name="connsiteX97" fmla="*/ 5071718 w 9117689"/>
              <a:gd name="connsiteY97" fmla="*/ 2565397 h 3539825"/>
              <a:gd name="connsiteX98" fmla="*/ 5071718 w 9117689"/>
              <a:gd name="connsiteY98" fmla="*/ 2422778 h 3539825"/>
              <a:gd name="connsiteX99" fmla="*/ 5069514 w 9117689"/>
              <a:gd name="connsiteY99" fmla="*/ 2410288 h 3539825"/>
              <a:gd name="connsiteX100" fmla="*/ 4969785 w 9117689"/>
              <a:gd name="connsiteY100" fmla="*/ 2324339 h 3539825"/>
              <a:gd name="connsiteX101" fmla="*/ 4946305 w 9117689"/>
              <a:gd name="connsiteY101" fmla="*/ 2321972 h 3539825"/>
              <a:gd name="connsiteX102" fmla="*/ 4946305 w 9117689"/>
              <a:gd name="connsiteY102" fmla="*/ 2321234 h 3539825"/>
              <a:gd name="connsiteX103" fmla="*/ 4898235 w 9117689"/>
              <a:gd name="connsiteY103" fmla="*/ 2311530 h 3539825"/>
              <a:gd name="connsiteX104" fmla="*/ 4819432 w 9117689"/>
              <a:gd name="connsiteY104" fmla="*/ 2192642 h 3539825"/>
              <a:gd name="connsiteX105" fmla="*/ 4819432 w 9117689"/>
              <a:gd name="connsiteY105" fmla="*/ 1816266 h 3539825"/>
              <a:gd name="connsiteX106" fmla="*/ 4811043 w 9117689"/>
              <a:gd name="connsiteY106" fmla="*/ 1774717 h 3539825"/>
              <a:gd name="connsiteX107" fmla="*/ 4692156 w 9117689"/>
              <a:gd name="connsiteY107" fmla="*/ 1695913 h 3539825"/>
              <a:gd name="connsiteX108" fmla="*/ 4563129 w 9117689"/>
              <a:gd name="connsiteY108" fmla="*/ 1824940 h 3539825"/>
              <a:gd name="connsiteX109" fmla="*/ 2554390 w 9117689"/>
              <a:gd name="connsiteY109" fmla="*/ 0 h 3539825"/>
              <a:gd name="connsiteX110" fmla="*/ 4563014 w 9117689"/>
              <a:gd name="connsiteY110" fmla="*/ 0 h 3539825"/>
              <a:gd name="connsiteX111" fmla="*/ 4563013 w 9117689"/>
              <a:gd name="connsiteY111" fmla="*/ 1842446 h 3539825"/>
              <a:gd name="connsiteX112" fmla="*/ 4484210 w 9117689"/>
              <a:gd name="connsiteY112" fmla="*/ 1961334 h 3539825"/>
              <a:gd name="connsiteX113" fmla="*/ 4436140 w 9117689"/>
              <a:gd name="connsiteY113" fmla="*/ 1971038 h 3539825"/>
              <a:gd name="connsiteX114" fmla="*/ 4436140 w 9117689"/>
              <a:gd name="connsiteY114" fmla="*/ 1971776 h 3539825"/>
              <a:gd name="connsiteX115" fmla="*/ 4412660 w 9117689"/>
              <a:gd name="connsiteY115" fmla="*/ 1974143 h 3539825"/>
              <a:gd name="connsiteX116" fmla="*/ 4335595 w 9117689"/>
              <a:gd name="connsiteY116" fmla="*/ 2020587 h 3539825"/>
              <a:gd name="connsiteX117" fmla="*/ 4314688 w 9117689"/>
              <a:gd name="connsiteY117" fmla="*/ 2057030 h 3539825"/>
              <a:gd name="connsiteX118" fmla="*/ 4314688 w 9117689"/>
              <a:gd name="connsiteY118" fmla="*/ 2192642 h 3539825"/>
              <a:gd name="connsiteX119" fmla="*/ 4235885 w 9117689"/>
              <a:gd name="connsiteY119" fmla="*/ 2311530 h 3539825"/>
              <a:gd name="connsiteX120" fmla="*/ 4187817 w 9117689"/>
              <a:gd name="connsiteY120" fmla="*/ 2321234 h 3539825"/>
              <a:gd name="connsiteX121" fmla="*/ 4187817 w 9117689"/>
              <a:gd name="connsiteY121" fmla="*/ 2321972 h 3539825"/>
              <a:gd name="connsiteX122" fmla="*/ 4164337 w 9117689"/>
              <a:gd name="connsiteY122" fmla="*/ 2324339 h 3539825"/>
              <a:gd name="connsiteX123" fmla="*/ 4087273 w 9117689"/>
              <a:gd name="connsiteY123" fmla="*/ 2370783 h 3539825"/>
              <a:gd name="connsiteX124" fmla="*/ 4066134 w 9117689"/>
              <a:gd name="connsiteY124" fmla="*/ 2407628 h 3539825"/>
              <a:gd name="connsiteX125" fmla="*/ 4066134 w 9117689"/>
              <a:gd name="connsiteY125" fmla="*/ 2565398 h 3539825"/>
              <a:gd name="connsiteX126" fmla="*/ 3937108 w 9117689"/>
              <a:gd name="connsiteY126" fmla="*/ 2694425 h 3539825"/>
              <a:gd name="connsiteX127" fmla="*/ 3937108 w 9117689"/>
              <a:gd name="connsiteY127" fmla="*/ 2694424 h 3539825"/>
              <a:gd name="connsiteX128" fmla="*/ 3808081 w 9117689"/>
              <a:gd name="connsiteY128" fmla="*/ 2565397 h 3539825"/>
              <a:gd name="connsiteX129" fmla="*/ 3808081 w 9117689"/>
              <a:gd name="connsiteY129" fmla="*/ 2001093 h 3539825"/>
              <a:gd name="connsiteX130" fmla="*/ 3799693 w 9117689"/>
              <a:gd name="connsiteY130" fmla="*/ 1959543 h 3539825"/>
              <a:gd name="connsiteX131" fmla="*/ 3680806 w 9117689"/>
              <a:gd name="connsiteY131" fmla="*/ 1880739 h 3539825"/>
              <a:gd name="connsiteX132" fmla="*/ 3561919 w 9117689"/>
              <a:gd name="connsiteY132" fmla="*/ 1959543 h 3539825"/>
              <a:gd name="connsiteX133" fmla="*/ 3561432 w 9117689"/>
              <a:gd name="connsiteY133" fmla="*/ 1961953 h 3539825"/>
              <a:gd name="connsiteX134" fmla="*/ 3561432 w 9117689"/>
              <a:gd name="connsiteY134" fmla="*/ 2209143 h 3539825"/>
              <a:gd name="connsiteX135" fmla="*/ 3482628 w 9117689"/>
              <a:gd name="connsiteY135" fmla="*/ 2328031 h 3539825"/>
              <a:gd name="connsiteX136" fmla="*/ 3438828 w 9117689"/>
              <a:gd name="connsiteY136" fmla="*/ 2336873 h 3539825"/>
              <a:gd name="connsiteX137" fmla="*/ 3438828 w 9117689"/>
              <a:gd name="connsiteY137" fmla="*/ 2338239 h 3539825"/>
              <a:gd name="connsiteX138" fmla="*/ 3415348 w 9117689"/>
              <a:gd name="connsiteY138" fmla="*/ 2340606 h 3539825"/>
              <a:gd name="connsiteX139" fmla="*/ 3315619 w 9117689"/>
              <a:gd name="connsiteY139" fmla="*/ 2426555 h 3539825"/>
              <a:gd name="connsiteX140" fmla="*/ 3307418 w 9117689"/>
              <a:gd name="connsiteY140" fmla="*/ 2473026 h 3539825"/>
              <a:gd name="connsiteX141" fmla="*/ 3307418 w 9117689"/>
              <a:gd name="connsiteY141" fmla="*/ 2940195 h 3539825"/>
              <a:gd name="connsiteX142" fmla="*/ 3178391 w 9117689"/>
              <a:gd name="connsiteY142" fmla="*/ 3069222 h 3539825"/>
              <a:gd name="connsiteX143" fmla="*/ 3178392 w 9117689"/>
              <a:gd name="connsiteY143" fmla="*/ 3069223 h 3539825"/>
              <a:gd name="connsiteX144" fmla="*/ 3049365 w 9117689"/>
              <a:gd name="connsiteY144" fmla="*/ 2940196 h 3539825"/>
              <a:gd name="connsiteX145" fmla="*/ 3049365 w 9117689"/>
              <a:gd name="connsiteY145" fmla="*/ 1954092 h 3539825"/>
              <a:gd name="connsiteX146" fmla="*/ 3033348 w 9117689"/>
              <a:gd name="connsiteY146" fmla="*/ 1927693 h 3539825"/>
              <a:gd name="connsiteX147" fmla="*/ 2933785 w 9117689"/>
              <a:gd name="connsiteY147" fmla="*/ 1880739 h 3539825"/>
              <a:gd name="connsiteX148" fmla="*/ 2814898 w 9117689"/>
              <a:gd name="connsiteY148" fmla="*/ 1959543 h 3539825"/>
              <a:gd name="connsiteX149" fmla="*/ 2812442 w 9117689"/>
              <a:gd name="connsiteY149" fmla="*/ 1971703 h 3539825"/>
              <a:gd name="connsiteX150" fmla="*/ 2812442 w 9117689"/>
              <a:gd name="connsiteY150" fmla="*/ 2487377 h 3539825"/>
              <a:gd name="connsiteX151" fmla="*/ 2683415 w 9117689"/>
              <a:gd name="connsiteY151" fmla="*/ 2616404 h 3539825"/>
              <a:gd name="connsiteX152" fmla="*/ 2683416 w 9117689"/>
              <a:gd name="connsiteY152" fmla="*/ 2616403 h 3539825"/>
              <a:gd name="connsiteX153" fmla="*/ 2554390 w 9117689"/>
              <a:gd name="connsiteY153" fmla="*/ 2487376 h 3539825"/>
              <a:gd name="connsiteX154" fmla="*/ 2038281 w 9117689"/>
              <a:gd name="connsiteY154" fmla="*/ 0 h 3539825"/>
              <a:gd name="connsiteX155" fmla="*/ 2554389 w 9117689"/>
              <a:gd name="connsiteY155" fmla="*/ 0 h 3539825"/>
              <a:gd name="connsiteX156" fmla="*/ 2554388 w 9117689"/>
              <a:gd name="connsiteY156" fmla="*/ 2462247 h 3539825"/>
              <a:gd name="connsiteX157" fmla="*/ 2544249 w 9117689"/>
              <a:gd name="connsiteY157" fmla="*/ 2412029 h 3539825"/>
              <a:gd name="connsiteX158" fmla="*/ 2425362 w 9117689"/>
              <a:gd name="connsiteY158" fmla="*/ 2333225 h 3539825"/>
              <a:gd name="connsiteX159" fmla="*/ 2296335 w 9117689"/>
              <a:gd name="connsiteY159" fmla="*/ 2462252 h 3539825"/>
              <a:gd name="connsiteX160" fmla="*/ 2296335 w 9117689"/>
              <a:gd name="connsiteY160" fmla="*/ 3410798 h 3539825"/>
              <a:gd name="connsiteX161" fmla="*/ 2167308 w 9117689"/>
              <a:gd name="connsiteY161" fmla="*/ 3539825 h 3539825"/>
              <a:gd name="connsiteX162" fmla="*/ 2167309 w 9117689"/>
              <a:gd name="connsiteY162" fmla="*/ 3539824 h 3539825"/>
              <a:gd name="connsiteX163" fmla="*/ 2038281 w 9117689"/>
              <a:gd name="connsiteY163" fmla="*/ 3410797 h 3539825"/>
              <a:gd name="connsiteX164" fmla="*/ 1025296 w 9117689"/>
              <a:gd name="connsiteY164" fmla="*/ 0 h 3539825"/>
              <a:gd name="connsiteX165" fmla="*/ 2038281 w 9117689"/>
              <a:gd name="connsiteY165" fmla="*/ 0 h 3539825"/>
              <a:gd name="connsiteX166" fmla="*/ 2038280 w 9117689"/>
              <a:gd name="connsiteY166" fmla="*/ 2363613 h 3539825"/>
              <a:gd name="connsiteX167" fmla="*/ 2028142 w 9117689"/>
              <a:gd name="connsiteY167" fmla="*/ 2313394 h 3539825"/>
              <a:gd name="connsiteX168" fmla="*/ 1909254 w 9117689"/>
              <a:gd name="connsiteY168" fmla="*/ 2234590 h 3539825"/>
              <a:gd name="connsiteX169" fmla="*/ 1790367 w 9117689"/>
              <a:gd name="connsiteY169" fmla="*/ 2313394 h 3539825"/>
              <a:gd name="connsiteX170" fmla="*/ 1780603 w 9117689"/>
              <a:gd name="connsiteY170" fmla="*/ 2361754 h 3539825"/>
              <a:gd name="connsiteX171" fmla="*/ 1780603 w 9117689"/>
              <a:gd name="connsiteY171" fmla="*/ 2692556 h 3539825"/>
              <a:gd name="connsiteX172" fmla="*/ 1651576 w 9117689"/>
              <a:gd name="connsiteY172" fmla="*/ 2821583 h 3539825"/>
              <a:gd name="connsiteX173" fmla="*/ 1651577 w 9117689"/>
              <a:gd name="connsiteY173" fmla="*/ 2821582 h 3539825"/>
              <a:gd name="connsiteX174" fmla="*/ 1522551 w 9117689"/>
              <a:gd name="connsiteY174" fmla="*/ 2692555 h 3539825"/>
              <a:gd name="connsiteX175" fmla="*/ 1522551 w 9117689"/>
              <a:gd name="connsiteY175" fmla="*/ 1963074 h 3539825"/>
              <a:gd name="connsiteX176" fmla="*/ 1521838 w 9117689"/>
              <a:gd name="connsiteY176" fmla="*/ 1959543 h 3539825"/>
              <a:gd name="connsiteX177" fmla="*/ 1402952 w 9117689"/>
              <a:gd name="connsiteY177" fmla="*/ 1880739 h 3539825"/>
              <a:gd name="connsiteX178" fmla="*/ 1284064 w 9117689"/>
              <a:gd name="connsiteY178" fmla="*/ 1959543 h 3539825"/>
              <a:gd name="connsiteX179" fmla="*/ 1283350 w 9117689"/>
              <a:gd name="connsiteY179" fmla="*/ 1963076 h 3539825"/>
              <a:gd name="connsiteX180" fmla="*/ 1283350 w 9117689"/>
              <a:gd name="connsiteY180" fmla="*/ 2311237 h 3539825"/>
              <a:gd name="connsiteX181" fmla="*/ 1154324 w 9117689"/>
              <a:gd name="connsiteY181" fmla="*/ 2440264 h 3539825"/>
              <a:gd name="connsiteX182" fmla="*/ 1154324 w 9117689"/>
              <a:gd name="connsiteY182" fmla="*/ 2440263 h 3539825"/>
              <a:gd name="connsiteX183" fmla="*/ 1025296 w 9117689"/>
              <a:gd name="connsiteY183" fmla="*/ 2311236 h 3539825"/>
              <a:gd name="connsiteX184" fmla="*/ 509565 w 9117689"/>
              <a:gd name="connsiteY184" fmla="*/ 0 h 3539825"/>
              <a:gd name="connsiteX185" fmla="*/ 1025296 w 9117689"/>
              <a:gd name="connsiteY185" fmla="*/ 0 h 3539825"/>
              <a:gd name="connsiteX186" fmla="*/ 1025295 w 9117689"/>
              <a:gd name="connsiteY186" fmla="*/ 2327759 h 3539825"/>
              <a:gd name="connsiteX187" fmla="*/ 1015157 w 9117689"/>
              <a:gd name="connsiteY187" fmla="*/ 2277540 h 3539825"/>
              <a:gd name="connsiteX188" fmla="*/ 896269 w 9117689"/>
              <a:gd name="connsiteY188" fmla="*/ 2198736 h 3539825"/>
              <a:gd name="connsiteX189" fmla="*/ 777382 w 9117689"/>
              <a:gd name="connsiteY189" fmla="*/ 2277540 h 3539825"/>
              <a:gd name="connsiteX190" fmla="*/ 767618 w 9117689"/>
              <a:gd name="connsiteY190" fmla="*/ 2325901 h 3539825"/>
              <a:gd name="connsiteX191" fmla="*/ 767618 w 9117689"/>
              <a:gd name="connsiteY191" fmla="*/ 2411240 h 3539825"/>
              <a:gd name="connsiteX192" fmla="*/ 638591 w 9117689"/>
              <a:gd name="connsiteY192" fmla="*/ 2540267 h 3539825"/>
              <a:gd name="connsiteX193" fmla="*/ 638592 w 9117689"/>
              <a:gd name="connsiteY193" fmla="*/ 2540266 h 3539825"/>
              <a:gd name="connsiteX194" fmla="*/ 509565 w 9117689"/>
              <a:gd name="connsiteY194" fmla="*/ 2411239 h 3539825"/>
              <a:gd name="connsiteX195" fmla="*/ 0 w 9117689"/>
              <a:gd name="connsiteY195" fmla="*/ 0 h 3539825"/>
              <a:gd name="connsiteX196" fmla="*/ 509565 w 9117689"/>
              <a:gd name="connsiteY196" fmla="*/ 0 h 3539825"/>
              <a:gd name="connsiteX197" fmla="*/ 509564 w 9117689"/>
              <a:gd name="connsiteY197" fmla="*/ 1817219 h 3539825"/>
              <a:gd name="connsiteX198" fmla="*/ 499426 w 9117689"/>
              <a:gd name="connsiteY198" fmla="*/ 1767000 h 3539825"/>
              <a:gd name="connsiteX199" fmla="*/ 380538 w 9117689"/>
              <a:gd name="connsiteY199" fmla="*/ 1688196 h 3539825"/>
              <a:gd name="connsiteX200" fmla="*/ 261651 w 9117689"/>
              <a:gd name="connsiteY200" fmla="*/ 1767000 h 3539825"/>
              <a:gd name="connsiteX201" fmla="*/ 258053 w 9117689"/>
              <a:gd name="connsiteY201" fmla="*/ 1784819 h 3539825"/>
              <a:gd name="connsiteX202" fmla="*/ 258053 w 9117689"/>
              <a:gd name="connsiteY202" fmla="*/ 1873737 h 3539825"/>
              <a:gd name="connsiteX203" fmla="*/ 129026 w 9117689"/>
              <a:gd name="connsiteY203" fmla="*/ 2002764 h 3539825"/>
              <a:gd name="connsiteX204" fmla="*/ 129027 w 9117689"/>
              <a:gd name="connsiteY204" fmla="*/ 2002763 h 3539825"/>
              <a:gd name="connsiteX205" fmla="*/ 0 w 9117689"/>
              <a:gd name="connsiteY205" fmla="*/ 1873736 h 353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9117689" h="3539825">
                <a:moveTo>
                  <a:pt x="3416213" y="2333225"/>
                </a:moveTo>
                <a:lnTo>
                  <a:pt x="3418662" y="2334059"/>
                </a:lnTo>
                <a:lnTo>
                  <a:pt x="3419056" y="2334093"/>
                </a:lnTo>
                <a:close/>
                <a:moveTo>
                  <a:pt x="7101793" y="0"/>
                </a:moveTo>
                <a:lnTo>
                  <a:pt x="9117689" y="0"/>
                </a:lnTo>
                <a:lnTo>
                  <a:pt x="9117688" y="1571832"/>
                </a:lnTo>
                <a:cubicBezTo>
                  <a:pt x="9117688" y="1625277"/>
                  <a:pt x="9085194" y="1671132"/>
                  <a:pt x="9038885" y="1690720"/>
                </a:cubicBezTo>
                <a:lnTo>
                  <a:pt x="8990815" y="1700424"/>
                </a:lnTo>
                <a:lnTo>
                  <a:pt x="8990815" y="1701162"/>
                </a:lnTo>
                <a:lnTo>
                  <a:pt x="8967335" y="1703529"/>
                </a:lnTo>
                <a:cubicBezTo>
                  <a:pt x="8936536" y="1709831"/>
                  <a:pt x="8909554" y="1726607"/>
                  <a:pt x="8890271" y="1749973"/>
                </a:cubicBezTo>
                <a:lnTo>
                  <a:pt x="8869106" y="1786864"/>
                </a:lnTo>
                <a:lnTo>
                  <a:pt x="8869106" y="1969446"/>
                </a:lnTo>
                <a:cubicBezTo>
                  <a:pt x="8869106" y="2022891"/>
                  <a:pt x="8836612" y="2068746"/>
                  <a:pt x="8790303" y="2088334"/>
                </a:cubicBezTo>
                <a:lnTo>
                  <a:pt x="8742233" y="2098038"/>
                </a:lnTo>
                <a:lnTo>
                  <a:pt x="8742233" y="2098776"/>
                </a:lnTo>
                <a:lnTo>
                  <a:pt x="8718753" y="2101143"/>
                </a:lnTo>
                <a:cubicBezTo>
                  <a:pt x="8672555" y="2110596"/>
                  <a:pt x="8634943" y="2143616"/>
                  <a:pt x="8619024" y="2187092"/>
                </a:cubicBezTo>
                <a:lnTo>
                  <a:pt x="8619004" y="2187206"/>
                </a:lnTo>
                <a:lnTo>
                  <a:pt x="8619004" y="2452801"/>
                </a:lnTo>
                <a:cubicBezTo>
                  <a:pt x="8619004" y="2506246"/>
                  <a:pt x="8586510" y="2552101"/>
                  <a:pt x="8540201" y="2571689"/>
                </a:cubicBezTo>
                <a:lnTo>
                  <a:pt x="8492131" y="2581393"/>
                </a:lnTo>
                <a:lnTo>
                  <a:pt x="8492131" y="2582131"/>
                </a:lnTo>
                <a:lnTo>
                  <a:pt x="8468651" y="2584498"/>
                </a:lnTo>
                <a:cubicBezTo>
                  <a:pt x="8422453" y="2593951"/>
                  <a:pt x="8384841" y="2626971"/>
                  <a:pt x="8368922" y="2670447"/>
                </a:cubicBezTo>
                <a:lnTo>
                  <a:pt x="8368671" y="2671870"/>
                </a:lnTo>
                <a:lnTo>
                  <a:pt x="8368671" y="2940196"/>
                </a:lnTo>
                <a:cubicBezTo>
                  <a:pt x="8368671" y="3011456"/>
                  <a:pt x="8310904" y="3069223"/>
                  <a:pt x="8239644" y="3069223"/>
                </a:cubicBezTo>
                <a:lnTo>
                  <a:pt x="8239645" y="3069222"/>
                </a:lnTo>
                <a:cubicBezTo>
                  <a:pt x="8168385" y="3069222"/>
                  <a:pt x="8110618" y="3011455"/>
                  <a:pt x="8110618" y="2940195"/>
                </a:cubicBezTo>
                <a:lnTo>
                  <a:pt x="8110618" y="2421638"/>
                </a:lnTo>
                <a:lnTo>
                  <a:pt x="8108615" y="2410288"/>
                </a:lnTo>
                <a:cubicBezTo>
                  <a:pt x="8092696" y="2366812"/>
                  <a:pt x="8055084" y="2333792"/>
                  <a:pt x="8008886" y="2324339"/>
                </a:cubicBezTo>
                <a:lnTo>
                  <a:pt x="7985406" y="2321972"/>
                </a:lnTo>
                <a:lnTo>
                  <a:pt x="7985406" y="2321234"/>
                </a:lnTo>
                <a:lnTo>
                  <a:pt x="7937336" y="2311530"/>
                </a:lnTo>
                <a:cubicBezTo>
                  <a:pt x="7891027" y="2291942"/>
                  <a:pt x="7858533" y="2246087"/>
                  <a:pt x="7858533" y="2192642"/>
                </a:cubicBezTo>
                <a:lnTo>
                  <a:pt x="7858533" y="1816267"/>
                </a:lnTo>
                <a:lnTo>
                  <a:pt x="7850144" y="1774717"/>
                </a:lnTo>
                <a:cubicBezTo>
                  <a:pt x="7830557" y="1728407"/>
                  <a:pt x="7784702" y="1695913"/>
                  <a:pt x="7731257" y="1695913"/>
                </a:cubicBezTo>
                <a:cubicBezTo>
                  <a:pt x="7677812" y="1695913"/>
                  <a:pt x="7631957" y="1728407"/>
                  <a:pt x="7612369" y="1774717"/>
                </a:cubicBezTo>
                <a:lnTo>
                  <a:pt x="7610180" y="1785562"/>
                </a:lnTo>
                <a:lnTo>
                  <a:pt x="7610180" y="1954864"/>
                </a:lnTo>
                <a:cubicBezTo>
                  <a:pt x="7610180" y="2008309"/>
                  <a:pt x="7577686" y="2054164"/>
                  <a:pt x="7531377" y="2073752"/>
                </a:cubicBezTo>
                <a:lnTo>
                  <a:pt x="7483307" y="2083456"/>
                </a:lnTo>
                <a:lnTo>
                  <a:pt x="7483307" y="2084194"/>
                </a:lnTo>
                <a:lnTo>
                  <a:pt x="7459827" y="2086561"/>
                </a:lnTo>
                <a:cubicBezTo>
                  <a:pt x="7413629" y="2096014"/>
                  <a:pt x="7376017" y="2129034"/>
                  <a:pt x="7360098" y="2172510"/>
                </a:cubicBezTo>
                <a:lnTo>
                  <a:pt x="7359846" y="2173939"/>
                </a:lnTo>
                <a:lnTo>
                  <a:pt x="7359846" y="2207025"/>
                </a:lnTo>
                <a:cubicBezTo>
                  <a:pt x="7359846" y="2278285"/>
                  <a:pt x="7302079" y="2336052"/>
                  <a:pt x="7230819" y="2336052"/>
                </a:cubicBezTo>
                <a:lnTo>
                  <a:pt x="7230820" y="2336051"/>
                </a:lnTo>
                <a:cubicBezTo>
                  <a:pt x="7159560" y="2336051"/>
                  <a:pt x="7101793" y="2278284"/>
                  <a:pt x="7101793" y="2207024"/>
                </a:cubicBezTo>
                <a:close/>
                <a:moveTo>
                  <a:pt x="6586062" y="0"/>
                </a:moveTo>
                <a:lnTo>
                  <a:pt x="7101793" y="0"/>
                </a:lnTo>
                <a:lnTo>
                  <a:pt x="7101792" y="2223547"/>
                </a:lnTo>
                <a:lnTo>
                  <a:pt x="7091654" y="2173328"/>
                </a:lnTo>
                <a:cubicBezTo>
                  <a:pt x="7072066" y="2127018"/>
                  <a:pt x="7026211" y="2094524"/>
                  <a:pt x="6972766" y="2094524"/>
                </a:cubicBezTo>
                <a:cubicBezTo>
                  <a:pt x="6919321" y="2094524"/>
                  <a:pt x="6873466" y="2127018"/>
                  <a:pt x="6853879" y="2173328"/>
                </a:cubicBezTo>
                <a:lnTo>
                  <a:pt x="6844115" y="2221688"/>
                </a:lnTo>
                <a:lnTo>
                  <a:pt x="6844115" y="2808090"/>
                </a:lnTo>
                <a:cubicBezTo>
                  <a:pt x="6844115" y="2879350"/>
                  <a:pt x="6786348" y="2937117"/>
                  <a:pt x="6715088" y="2937117"/>
                </a:cubicBezTo>
                <a:lnTo>
                  <a:pt x="6715089" y="2937116"/>
                </a:lnTo>
                <a:cubicBezTo>
                  <a:pt x="6643829" y="2937116"/>
                  <a:pt x="6586062" y="2879349"/>
                  <a:pt x="6586062" y="2808089"/>
                </a:cubicBezTo>
                <a:close/>
                <a:moveTo>
                  <a:pt x="4563129" y="0"/>
                </a:moveTo>
                <a:lnTo>
                  <a:pt x="6586062" y="0"/>
                </a:lnTo>
                <a:lnTo>
                  <a:pt x="6586061" y="1911127"/>
                </a:lnTo>
                <a:lnTo>
                  <a:pt x="6575923" y="1860908"/>
                </a:lnTo>
                <a:cubicBezTo>
                  <a:pt x="6556335" y="1814598"/>
                  <a:pt x="6510480" y="1782104"/>
                  <a:pt x="6457035" y="1782104"/>
                </a:cubicBezTo>
                <a:cubicBezTo>
                  <a:pt x="6403590" y="1782104"/>
                  <a:pt x="6357735" y="1814598"/>
                  <a:pt x="6338148" y="1860908"/>
                </a:cubicBezTo>
                <a:lnTo>
                  <a:pt x="6334550" y="1878727"/>
                </a:lnTo>
                <a:lnTo>
                  <a:pt x="6334550" y="2187673"/>
                </a:lnTo>
                <a:cubicBezTo>
                  <a:pt x="6334550" y="2258933"/>
                  <a:pt x="6276783" y="2316700"/>
                  <a:pt x="6205523" y="2316700"/>
                </a:cubicBezTo>
                <a:lnTo>
                  <a:pt x="6205524" y="2316699"/>
                </a:lnTo>
                <a:cubicBezTo>
                  <a:pt x="6134264" y="2316699"/>
                  <a:pt x="6076497" y="2258932"/>
                  <a:pt x="6076497" y="2187672"/>
                </a:cubicBezTo>
                <a:lnTo>
                  <a:pt x="6076497" y="2140934"/>
                </a:lnTo>
                <a:lnTo>
                  <a:pt x="6057827" y="2108392"/>
                </a:lnTo>
                <a:cubicBezTo>
                  <a:pt x="6038544" y="2085026"/>
                  <a:pt x="6011561" y="2068250"/>
                  <a:pt x="5980763" y="2061948"/>
                </a:cubicBezTo>
                <a:lnTo>
                  <a:pt x="5957283" y="2059581"/>
                </a:lnTo>
                <a:lnTo>
                  <a:pt x="5957283" y="2058843"/>
                </a:lnTo>
                <a:lnTo>
                  <a:pt x="5909213" y="2049139"/>
                </a:lnTo>
                <a:cubicBezTo>
                  <a:pt x="5862904" y="2029551"/>
                  <a:pt x="5830410" y="1983696"/>
                  <a:pt x="5830410" y="1930251"/>
                </a:cubicBezTo>
                <a:lnTo>
                  <a:pt x="5830410" y="1816267"/>
                </a:lnTo>
                <a:lnTo>
                  <a:pt x="5822021" y="1774717"/>
                </a:lnTo>
                <a:cubicBezTo>
                  <a:pt x="5802434" y="1728407"/>
                  <a:pt x="5756579" y="1695913"/>
                  <a:pt x="5703134" y="1695913"/>
                </a:cubicBezTo>
                <a:cubicBezTo>
                  <a:pt x="5649689" y="1695913"/>
                  <a:pt x="5603834" y="1728407"/>
                  <a:pt x="5584246" y="1774717"/>
                </a:cubicBezTo>
                <a:lnTo>
                  <a:pt x="5582057" y="1785561"/>
                </a:lnTo>
                <a:lnTo>
                  <a:pt x="5582057" y="2066181"/>
                </a:lnTo>
                <a:cubicBezTo>
                  <a:pt x="5582057" y="2119626"/>
                  <a:pt x="5549563" y="2165481"/>
                  <a:pt x="5503254" y="2185069"/>
                </a:cubicBezTo>
                <a:lnTo>
                  <a:pt x="5455184" y="2194773"/>
                </a:lnTo>
                <a:lnTo>
                  <a:pt x="5455184" y="2195511"/>
                </a:lnTo>
                <a:lnTo>
                  <a:pt x="5431704" y="2197878"/>
                </a:lnTo>
                <a:cubicBezTo>
                  <a:pt x="5385506" y="2207331"/>
                  <a:pt x="5347894" y="2240351"/>
                  <a:pt x="5331975" y="2283827"/>
                </a:cubicBezTo>
                <a:lnTo>
                  <a:pt x="5329771" y="2296316"/>
                </a:lnTo>
                <a:lnTo>
                  <a:pt x="5329771" y="2565398"/>
                </a:lnTo>
                <a:cubicBezTo>
                  <a:pt x="5329771" y="2636658"/>
                  <a:pt x="5272004" y="2694425"/>
                  <a:pt x="5200744" y="2694425"/>
                </a:cubicBezTo>
                <a:lnTo>
                  <a:pt x="5200745" y="2694424"/>
                </a:lnTo>
                <a:cubicBezTo>
                  <a:pt x="5129485" y="2694424"/>
                  <a:pt x="5071718" y="2636657"/>
                  <a:pt x="5071718" y="2565397"/>
                </a:cubicBezTo>
                <a:lnTo>
                  <a:pt x="5071718" y="2422778"/>
                </a:lnTo>
                <a:lnTo>
                  <a:pt x="5069514" y="2410288"/>
                </a:lnTo>
                <a:cubicBezTo>
                  <a:pt x="5053595" y="2366812"/>
                  <a:pt x="5015983" y="2333792"/>
                  <a:pt x="4969785" y="2324339"/>
                </a:cubicBezTo>
                <a:lnTo>
                  <a:pt x="4946305" y="2321972"/>
                </a:lnTo>
                <a:lnTo>
                  <a:pt x="4946305" y="2321234"/>
                </a:lnTo>
                <a:lnTo>
                  <a:pt x="4898235" y="2311530"/>
                </a:lnTo>
                <a:cubicBezTo>
                  <a:pt x="4851926" y="2291942"/>
                  <a:pt x="4819432" y="2246087"/>
                  <a:pt x="4819432" y="2192642"/>
                </a:cubicBezTo>
                <a:lnTo>
                  <a:pt x="4819432" y="1816266"/>
                </a:lnTo>
                <a:lnTo>
                  <a:pt x="4811043" y="1774717"/>
                </a:lnTo>
                <a:cubicBezTo>
                  <a:pt x="4791456" y="1728407"/>
                  <a:pt x="4745601" y="1695913"/>
                  <a:pt x="4692156" y="1695913"/>
                </a:cubicBezTo>
                <a:cubicBezTo>
                  <a:pt x="4620896" y="1695913"/>
                  <a:pt x="4563129" y="1753680"/>
                  <a:pt x="4563129" y="1824940"/>
                </a:cubicBezTo>
                <a:close/>
                <a:moveTo>
                  <a:pt x="2554390" y="0"/>
                </a:moveTo>
                <a:lnTo>
                  <a:pt x="4563014" y="0"/>
                </a:lnTo>
                <a:lnTo>
                  <a:pt x="4563013" y="1842446"/>
                </a:lnTo>
                <a:cubicBezTo>
                  <a:pt x="4563013" y="1895891"/>
                  <a:pt x="4530519" y="1941746"/>
                  <a:pt x="4484210" y="1961334"/>
                </a:cubicBezTo>
                <a:lnTo>
                  <a:pt x="4436140" y="1971038"/>
                </a:lnTo>
                <a:lnTo>
                  <a:pt x="4436140" y="1971776"/>
                </a:lnTo>
                <a:lnTo>
                  <a:pt x="4412660" y="1974143"/>
                </a:lnTo>
                <a:cubicBezTo>
                  <a:pt x="4381861" y="1980445"/>
                  <a:pt x="4354879" y="1997221"/>
                  <a:pt x="4335595" y="2020587"/>
                </a:cubicBezTo>
                <a:lnTo>
                  <a:pt x="4314688" y="2057030"/>
                </a:lnTo>
                <a:lnTo>
                  <a:pt x="4314688" y="2192642"/>
                </a:lnTo>
                <a:cubicBezTo>
                  <a:pt x="4314688" y="2246087"/>
                  <a:pt x="4282194" y="2291942"/>
                  <a:pt x="4235885" y="2311530"/>
                </a:cubicBezTo>
                <a:lnTo>
                  <a:pt x="4187817" y="2321234"/>
                </a:lnTo>
                <a:lnTo>
                  <a:pt x="4187817" y="2321972"/>
                </a:lnTo>
                <a:lnTo>
                  <a:pt x="4164337" y="2324339"/>
                </a:lnTo>
                <a:cubicBezTo>
                  <a:pt x="4133539" y="2330641"/>
                  <a:pt x="4106556" y="2347417"/>
                  <a:pt x="4087273" y="2370783"/>
                </a:cubicBezTo>
                <a:lnTo>
                  <a:pt x="4066134" y="2407628"/>
                </a:lnTo>
                <a:lnTo>
                  <a:pt x="4066134" y="2565398"/>
                </a:lnTo>
                <a:cubicBezTo>
                  <a:pt x="4066134" y="2636658"/>
                  <a:pt x="4008367" y="2694425"/>
                  <a:pt x="3937108" y="2694425"/>
                </a:cubicBezTo>
                <a:lnTo>
                  <a:pt x="3937108" y="2694424"/>
                </a:lnTo>
                <a:cubicBezTo>
                  <a:pt x="3865849" y="2694424"/>
                  <a:pt x="3808081" y="2636657"/>
                  <a:pt x="3808081" y="2565397"/>
                </a:cubicBezTo>
                <a:lnTo>
                  <a:pt x="3808081" y="2001093"/>
                </a:lnTo>
                <a:lnTo>
                  <a:pt x="3799693" y="1959543"/>
                </a:lnTo>
                <a:cubicBezTo>
                  <a:pt x="3780106" y="1913233"/>
                  <a:pt x="3734251" y="1880739"/>
                  <a:pt x="3680806" y="1880739"/>
                </a:cubicBezTo>
                <a:cubicBezTo>
                  <a:pt x="3627361" y="1880739"/>
                  <a:pt x="3581506" y="1913233"/>
                  <a:pt x="3561919" y="1959543"/>
                </a:cubicBezTo>
                <a:lnTo>
                  <a:pt x="3561432" y="1961953"/>
                </a:lnTo>
                <a:lnTo>
                  <a:pt x="3561432" y="2209143"/>
                </a:lnTo>
                <a:cubicBezTo>
                  <a:pt x="3561432" y="2262588"/>
                  <a:pt x="3528938" y="2308443"/>
                  <a:pt x="3482628" y="2328031"/>
                </a:cubicBezTo>
                <a:lnTo>
                  <a:pt x="3438828" y="2336873"/>
                </a:lnTo>
                <a:lnTo>
                  <a:pt x="3438828" y="2338239"/>
                </a:lnTo>
                <a:lnTo>
                  <a:pt x="3415348" y="2340606"/>
                </a:lnTo>
                <a:cubicBezTo>
                  <a:pt x="3369150" y="2350059"/>
                  <a:pt x="3331538" y="2383079"/>
                  <a:pt x="3315619" y="2426555"/>
                </a:cubicBezTo>
                <a:lnTo>
                  <a:pt x="3307418" y="2473026"/>
                </a:lnTo>
                <a:lnTo>
                  <a:pt x="3307418" y="2940195"/>
                </a:lnTo>
                <a:cubicBezTo>
                  <a:pt x="3307418" y="3011455"/>
                  <a:pt x="3249651" y="3069222"/>
                  <a:pt x="3178391" y="3069222"/>
                </a:cubicBezTo>
                <a:lnTo>
                  <a:pt x="3178392" y="3069223"/>
                </a:lnTo>
                <a:cubicBezTo>
                  <a:pt x="3107131" y="3069223"/>
                  <a:pt x="3049365" y="3011456"/>
                  <a:pt x="3049365" y="2940196"/>
                </a:cubicBezTo>
                <a:lnTo>
                  <a:pt x="3049365" y="1954092"/>
                </a:lnTo>
                <a:lnTo>
                  <a:pt x="3033348" y="1927693"/>
                </a:lnTo>
                <a:cubicBezTo>
                  <a:pt x="3009683" y="1899017"/>
                  <a:pt x="2973869" y="1880739"/>
                  <a:pt x="2933785" y="1880739"/>
                </a:cubicBezTo>
                <a:cubicBezTo>
                  <a:pt x="2880341" y="1880739"/>
                  <a:pt x="2834485" y="1913233"/>
                  <a:pt x="2814898" y="1959543"/>
                </a:cubicBezTo>
                <a:lnTo>
                  <a:pt x="2812442" y="1971703"/>
                </a:lnTo>
                <a:lnTo>
                  <a:pt x="2812442" y="2487377"/>
                </a:lnTo>
                <a:cubicBezTo>
                  <a:pt x="2812442" y="2558637"/>
                  <a:pt x="2754675" y="2616404"/>
                  <a:pt x="2683415" y="2616404"/>
                </a:cubicBezTo>
                <a:lnTo>
                  <a:pt x="2683416" y="2616403"/>
                </a:lnTo>
                <a:cubicBezTo>
                  <a:pt x="2612156" y="2616403"/>
                  <a:pt x="2554390" y="2558636"/>
                  <a:pt x="2554390" y="2487376"/>
                </a:cubicBezTo>
                <a:close/>
                <a:moveTo>
                  <a:pt x="2038281" y="0"/>
                </a:moveTo>
                <a:lnTo>
                  <a:pt x="2554389" y="0"/>
                </a:lnTo>
                <a:lnTo>
                  <a:pt x="2554388" y="2462247"/>
                </a:lnTo>
                <a:lnTo>
                  <a:pt x="2544249" y="2412029"/>
                </a:lnTo>
                <a:cubicBezTo>
                  <a:pt x="2524662" y="2365719"/>
                  <a:pt x="2478807" y="2333225"/>
                  <a:pt x="2425362" y="2333225"/>
                </a:cubicBezTo>
                <a:cubicBezTo>
                  <a:pt x="2354102" y="2333225"/>
                  <a:pt x="2296335" y="2390992"/>
                  <a:pt x="2296335" y="2462252"/>
                </a:cubicBezTo>
                <a:lnTo>
                  <a:pt x="2296335" y="3410798"/>
                </a:lnTo>
                <a:cubicBezTo>
                  <a:pt x="2296335" y="3482058"/>
                  <a:pt x="2238568" y="3539825"/>
                  <a:pt x="2167308" y="3539825"/>
                </a:cubicBezTo>
                <a:lnTo>
                  <a:pt x="2167309" y="3539824"/>
                </a:lnTo>
                <a:cubicBezTo>
                  <a:pt x="2096048" y="3539824"/>
                  <a:pt x="2038281" y="3482057"/>
                  <a:pt x="2038281" y="3410797"/>
                </a:cubicBezTo>
                <a:close/>
                <a:moveTo>
                  <a:pt x="1025296" y="0"/>
                </a:moveTo>
                <a:lnTo>
                  <a:pt x="2038281" y="0"/>
                </a:lnTo>
                <a:lnTo>
                  <a:pt x="2038280" y="2363613"/>
                </a:lnTo>
                <a:lnTo>
                  <a:pt x="2028142" y="2313394"/>
                </a:lnTo>
                <a:cubicBezTo>
                  <a:pt x="2008554" y="2267084"/>
                  <a:pt x="1962699" y="2234590"/>
                  <a:pt x="1909254" y="2234590"/>
                </a:cubicBezTo>
                <a:cubicBezTo>
                  <a:pt x="1855809" y="2234590"/>
                  <a:pt x="1809954" y="2267084"/>
                  <a:pt x="1790367" y="2313394"/>
                </a:cubicBezTo>
                <a:lnTo>
                  <a:pt x="1780603" y="2361754"/>
                </a:lnTo>
                <a:lnTo>
                  <a:pt x="1780603" y="2692556"/>
                </a:lnTo>
                <a:cubicBezTo>
                  <a:pt x="1780603" y="2763816"/>
                  <a:pt x="1722836" y="2821583"/>
                  <a:pt x="1651576" y="2821583"/>
                </a:cubicBezTo>
                <a:lnTo>
                  <a:pt x="1651577" y="2821582"/>
                </a:lnTo>
                <a:cubicBezTo>
                  <a:pt x="1580317" y="2821582"/>
                  <a:pt x="1522551" y="2763815"/>
                  <a:pt x="1522551" y="2692555"/>
                </a:cubicBezTo>
                <a:lnTo>
                  <a:pt x="1522551" y="1963074"/>
                </a:lnTo>
                <a:lnTo>
                  <a:pt x="1521838" y="1959543"/>
                </a:lnTo>
                <a:cubicBezTo>
                  <a:pt x="1502252" y="1913233"/>
                  <a:pt x="1456396" y="1880739"/>
                  <a:pt x="1402952" y="1880739"/>
                </a:cubicBezTo>
                <a:cubicBezTo>
                  <a:pt x="1349507" y="1880739"/>
                  <a:pt x="1303651" y="1913233"/>
                  <a:pt x="1284064" y="1959543"/>
                </a:cubicBezTo>
                <a:lnTo>
                  <a:pt x="1283350" y="1963076"/>
                </a:lnTo>
                <a:lnTo>
                  <a:pt x="1283350" y="2311237"/>
                </a:lnTo>
                <a:cubicBezTo>
                  <a:pt x="1283350" y="2382497"/>
                  <a:pt x="1225583" y="2440264"/>
                  <a:pt x="1154324" y="2440264"/>
                </a:cubicBezTo>
                <a:lnTo>
                  <a:pt x="1154324" y="2440263"/>
                </a:lnTo>
                <a:cubicBezTo>
                  <a:pt x="1083064" y="2440263"/>
                  <a:pt x="1025296" y="2382496"/>
                  <a:pt x="1025296" y="2311236"/>
                </a:cubicBezTo>
                <a:close/>
                <a:moveTo>
                  <a:pt x="509565" y="0"/>
                </a:moveTo>
                <a:lnTo>
                  <a:pt x="1025296" y="0"/>
                </a:lnTo>
                <a:lnTo>
                  <a:pt x="1025295" y="2327759"/>
                </a:lnTo>
                <a:lnTo>
                  <a:pt x="1015157" y="2277540"/>
                </a:lnTo>
                <a:cubicBezTo>
                  <a:pt x="995569" y="2231230"/>
                  <a:pt x="949714" y="2198736"/>
                  <a:pt x="896269" y="2198736"/>
                </a:cubicBezTo>
                <a:cubicBezTo>
                  <a:pt x="842824" y="2198736"/>
                  <a:pt x="796969" y="2231230"/>
                  <a:pt x="777382" y="2277540"/>
                </a:cubicBezTo>
                <a:lnTo>
                  <a:pt x="767618" y="2325901"/>
                </a:lnTo>
                <a:lnTo>
                  <a:pt x="767618" y="2411240"/>
                </a:lnTo>
                <a:cubicBezTo>
                  <a:pt x="767618" y="2482500"/>
                  <a:pt x="709851" y="2540267"/>
                  <a:pt x="638591" y="2540267"/>
                </a:cubicBezTo>
                <a:lnTo>
                  <a:pt x="638592" y="2540266"/>
                </a:lnTo>
                <a:cubicBezTo>
                  <a:pt x="567332" y="2540266"/>
                  <a:pt x="509565" y="2482499"/>
                  <a:pt x="509565" y="2411239"/>
                </a:cubicBezTo>
                <a:close/>
                <a:moveTo>
                  <a:pt x="0" y="0"/>
                </a:moveTo>
                <a:lnTo>
                  <a:pt x="509565" y="0"/>
                </a:lnTo>
                <a:lnTo>
                  <a:pt x="509564" y="1817219"/>
                </a:lnTo>
                <a:lnTo>
                  <a:pt x="499426" y="1767000"/>
                </a:lnTo>
                <a:cubicBezTo>
                  <a:pt x="479838" y="1720690"/>
                  <a:pt x="433983" y="1688196"/>
                  <a:pt x="380538" y="1688196"/>
                </a:cubicBezTo>
                <a:cubicBezTo>
                  <a:pt x="327093" y="1688196"/>
                  <a:pt x="281238" y="1720690"/>
                  <a:pt x="261651" y="1767000"/>
                </a:cubicBezTo>
                <a:lnTo>
                  <a:pt x="258053" y="1784819"/>
                </a:lnTo>
                <a:lnTo>
                  <a:pt x="258053" y="1873737"/>
                </a:lnTo>
                <a:cubicBezTo>
                  <a:pt x="258053" y="1944997"/>
                  <a:pt x="200286" y="2002764"/>
                  <a:pt x="129026" y="2002764"/>
                </a:cubicBezTo>
                <a:lnTo>
                  <a:pt x="129027" y="2002763"/>
                </a:lnTo>
                <a:cubicBezTo>
                  <a:pt x="57767" y="2002763"/>
                  <a:pt x="0" y="1944996"/>
                  <a:pt x="0" y="1873736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1784984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-10226" y="-4001"/>
            <a:ext cx="9353304" cy="4516366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494946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 userDrawn="1"/>
        </p:nvSpPr>
        <p:spPr>
          <a:xfrm rot="5400000">
            <a:off x="8673921" y="124852"/>
            <a:ext cx="258053" cy="2556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Marcador de número de diapositiva 2"/>
          <p:cNvSpPr txBox="1">
            <a:spLocks/>
          </p:cNvSpPr>
          <p:nvPr userDrawn="1"/>
        </p:nvSpPr>
        <p:spPr>
          <a:xfrm>
            <a:off x="8531443" y="97609"/>
            <a:ext cx="55208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_tradnl"/>
            </a:defPPr>
            <a:lvl1pPr marL="0" algn="r" defTabSz="6858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07BE554-3CE7-8242-A245-007F6C5FBC95}" type="slidenum">
              <a:rPr lang="es-ES_tradnl" sz="1100" smtClean="0">
                <a:solidFill>
                  <a:schemeClr val="bg1"/>
                </a:solidFill>
              </a:rPr>
              <a:pPr algn="ctr"/>
              <a:t>‹N°›</a:t>
            </a:fld>
            <a:endParaRPr lang="es-ES_tradnl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45885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1" r:id="rId2"/>
    <p:sldLayoutId id="2147483720" r:id="rId3"/>
    <p:sldLayoutId id="2147483719" r:id="rId4"/>
    <p:sldLayoutId id="2147483713" r:id="rId5"/>
    <p:sldLayoutId id="2147483718" r:id="rId6"/>
    <p:sldLayoutId id="2147483717" r:id="rId7"/>
    <p:sldLayoutId id="2147483716" r:id="rId8"/>
    <p:sldLayoutId id="2147483715" r:id="rId9"/>
    <p:sldLayoutId id="2147483714" r:id="rId10"/>
    <p:sldLayoutId id="2147483711" r:id="rId11"/>
    <p:sldLayoutId id="2147483712" r:id="rId12"/>
    <p:sldLayoutId id="2147483727" r:id="rId13"/>
    <p:sldLayoutId id="2147483748" r:id="rId14"/>
    <p:sldLayoutId id="2147483750" r:id="rId15"/>
    <p:sldLayoutId id="2147483747" r:id="rId16"/>
    <p:sldLayoutId id="2147483749" r:id="rId17"/>
    <p:sldLayoutId id="2147483740" r:id="rId18"/>
    <p:sldLayoutId id="2147483741" r:id="rId19"/>
    <p:sldLayoutId id="2147483739" r:id="rId20"/>
    <p:sldLayoutId id="2147483746" r:id="rId21"/>
    <p:sldLayoutId id="2147483745" r:id="rId22"/>
    <p:sldLayoutId id="2147483742" r:id="rId23"/>
    <p:sldLayoutId id="2147483743" r:id="rId24"/>
    <p:sldLayoutId id="2147483744" r:id="rId25"/>
    <p:sldLayoutId id="2147483738" r:id="rId26"/>
    <p:sldLayoutId id="2147483737" r:id="rId27"/>
    <p:sldLayoutId id="2147483726" r:id="rId28"/>
    <p:sldLayoutId id="2147483722" r:id="rId29"/>
    <p:sldLayoutId id="2147483723" r:id="rId30"/>
    <p:sldLayoutId id="2147483725" r:id="rId31"/>
    <p:sldLayoutId id="2147483724" r:id="rId32"/>
    <p:sldLayoutId id="2147483735" r:id="rId33"/>
    <p:sldLayoutId id="2147483734" r:id="rId3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5465" userDrawn="1">
          <p15:clr>
            <a:srgbClr val="F26B43"/>
          </p15:clr>
        </p15:guide>
        <p15:guide id="4" pos="29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610404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28" r:id="rId2"/>
    <p:sldLayoutId id="2147483733" r:id="rId3"/>
    <p:sldLayoutId id="2147483729" r:id="rId4"/>
    <p:sldLayoutId id="2147483730" r:id="rId5"/>
    <p:sldLayoutId id="2147483731" r:id="rId6"/>
    <p:sldLayoutId id="2147483732" r:id="rId7"/>
    <p:sldLayoutId id="214748375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5.png"/><Relationship Id="rId11" Type="http://schemas.openxmlformats.org/officeDocument/2006/relationships/image" Target="../media/image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40.png"/><Relationship Id="rId3" Type="http://schemas.openxmlformats.org/officeDocument/2006/relationships/image" Target="../media/image5.png"/><Relationship Id="rId7" Type="http://schemas.openxmlformats.org/officeDocument/2006/relationships/image" Target="../media/image34.jpe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jpeg"/><Relationship Id="rId5" Type="http://schemas.openxmlformats.org/officeDocument/2006/relationships/image" Target="../media/image32.jpeg"/><Relationship Id="rId15" Type="http://schemas.openxmlformats.org/officeDocument/2006/relationships/image" Target="../media/image42.jpeg"/><Relationship Id="rId10" Type="http://schemas.openxmlformats.org/officeDocument/2006/relationships/image" Target="../media/image37.jpeg"/><Relationship Id="rId4" Type="http://schemas.openxmlformats.org/officeDocument/2006/relationships/image" Target="../media/image31.jpeg"/><Relationship Id="rId9" Type="http://schemas.openxmlformats.org/officeDocument/2006/relationships/image" Target="../media/image36.gif"/><Relationship Id="rId14" Type="http://schemas.openxmlformats.org/officeDocument/2006/relationships/image" Target="../media/image4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jpeg"/><Relationship Id="rId12" Type="http://schemas.openxmlformats.org/officeDocument/2006/relationships/image" Target="../media/image6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jpe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7" Type="http://schemas.microsoft.com/office/2007/relationships/hdphoto" Target="../media/hdphoto3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5.pn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3.jpeg"/><Relationship Id="rId7" Type="http://schemas.openxmlformats.org/officeDocument/2006/relationships/image" Target="../media/image87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image" Target="../media/image8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jpeg"/><Relationship Id="rId5" Type="http://schemas.openxmlformats.org/officeDocument/2006/relationships/image" Target="../media/image91.jpeg"/><Relationship Id="rId4" Type="http://schemas.openxmlformats.org/officeDocument/2006/relationships/image" Target="../media/image90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jpeg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jpe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03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10.png"/><Relationship Id="rId11" Type="http://schemas.openxmlformats.org/officeDocument/2006/relationships/image" Target="../media/image5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5.png"/><Relationship Id="rId11" Type="http://schemas.openxmlformats.org/officeDocument/2006/relationships/image" Target="../media/image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3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3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rma libre 23">
            <a:extLst>
              <a:ext uri="{FF2B5EF4-FFF2-40B4-BE49-F238E27FC236}">
                <a16:creationId xmlns="" xmlns:a16="http://schemas.microsoft.com/office/drawing/2014/main" id="{8900E9CA-447F-4F9F-B53E-0FC7BF7FF105}"/>
              </a:ext>
            </a:extLst>
          </p:cNvPr>
          <p:cNvSpPr/>
          <p:nvPr/>
        </p:nvSpPr>
        <p:spPr>
          <a:xfrm rot="5400000">
            <a:off x="4037165" y="-893462"/>
            <a:ext cx="705971" cy="765458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DD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6" name="Forma libre 23">
            <a:extLst>
              <a:ext uri="{FF2B5EF4-FFF2-40B4-BE49-F238E27FC236}">
                <a16:creationId xmlns="" xmlns:a16="http://schemas.microsoft.com/office/drawing/2014/main" id="{8277D53D-5396-4E51-A871-04EB67E2A461}"/>
              </a:ext>
            </a:extLst>
          </p:cNvPr>
          <p:cNvSpPr/>
          <p:nvPr/>
        </p:nvSpPr>
        <p:spPr>
          <a:xfrm rot="16200000">
            <a:off x="4090510" y="-1837726"/>
            <a:ext cx="705971" cy="765458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DD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9" name="Marcador de texto 13"/>
          <p:cNvSpPr txBox="1">
            <a:spLocks/>
          </p:cNvSpPr>
          <p:nvPr/>
        </p:nvSpPr>
        <p:spPr>
          <a:xfrm>
            <a:off x="942976" y="1622545"/>
            <a:ext cx="5809297" cy="530277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s-ES_tradnl" sz="4000" dirty="0">
                <a:solidFill>
                  <a:schemeClr val="bg1"/>
                </a:solidFill>
                <a:latin typeface="Raleway Light" charset="0"/>
                <a:ea typeface="Raleway Light" charset="0"/>
                <a:cs typeface="Raleway Light" charset="0"/>
              </a:rPr>
              <a:t>TRANSFORMATION</a:t>
            </a:r>
          </a:p>
        </p:txBody>
      </p:sp>
      <p:sp>
        <p:nvSpPr>
          <p:cNvPr id="30" name="Text Placeholder 20"/>
          <p:cNvSpPr txBox="1">
            <a:spLocks/>
          </p:cNvSpPr>
          <p:nvPr/>
        </p:nvSpPr>
        <p:spPr>
          <a:xfrm>
            <a:off x="1067699" y="3373207"/>
            <a:ext cx="3971924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 BANQUE DE DEMAIN… AUJOURD’HUI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490EF0DD-1C41-492A-A410-A2D9D86A2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86" y="261180"/>
            <a:ext cx="1536226" cy="2358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E0D8252-2501-4CB4-87D3-8AB7E2D9FDB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backgroundRemoval t="7576" b="71591" l="10000" r="90000">
                        <a14:foregroundMark x1="75200" y1="39015" x2="75200" y2="39015"/>
                        <a14:foregroundMark x1="71600" y1="42677" x2="71600" y2="426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rcRect l="13060" t="17575" r="12473" b="27844"/>
          <a:stretch/>
        </p:blipFill>
        <p:spPr>
          <a:xfrm>
            <a:off x="4981512" y="2454216"/>
            <a:ext cx="3541521" cy="205583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6FC36856-CC6C-487E-9E35-83CCA751BE5F}"/>
              </a:ext>
            </a:extLst>
          </p:cNvPr>
          <p:cNvSpPr/>
          <p:nvPr/>
        </p:nvSpPr>
        <p:spPr>
          <a:xfrm>
            <a:off x="3233228" y="2540166"/>
            <a:ext cx="24821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000" dirty="0">
                <a:solidFill>
                  <a:schemeClr val="bg1"/>
                </a:solidFill>
                <a:latin typeface="Raleway Light" charset="0"/>
              </a:rPr>
              <a:t>DIGITALE</a:t>
            </a:r>
            <a:endParaRPr lang="fr-FR" sz="4000" dirty="0">
              <a:solidFill>
                <a:schemeClr val="bg1"/>
              </a:solidFill>
              <a:latin typeface="Raleway Light" charset="0"/>
            </a:endParaRPr>
          </a:p>
        </p:txBody>
      </p:sp>
      <p:pic>
        <p:nvPicPr>
          <p:cNvPr id="9" name="Image 4">
            <a:extLst>
              <a:ext uri="{FF2B5EF4-FFF2-40B4-BE49-F238E27FC236}">
                <a16:creationId xmlns="" xmlns:a16="http://schemas.microsoft.com/office/drawing/2014/main" id="{5CDA4096-DF03-4B3F-ABDB-6F7CAEFAA6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828" y="4074623"/>
            <a:ext cx="870857" cy="87085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7112154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/>
          <p:cNvSpPr>
            <a:spLocks noGrp="1"/>
          </p:cNvSpPr>
          <p:nvPr>
            <p:ph type="pic" sz="quarter" idx="12"/>
          </p:nvPr>
        </p:nvSpPr>
        <p:spPr>
          <a:xfrm>
            <a:off x="1853945" y="0"/>
            <a:ext cx="5191897" cy="5046921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>
          <a:xfrm>
            <a:off x="2601422" y="1875621"/>
            <a:ext cx="4163457" cy="576956"/>
          </a:xfrm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FINTECH : FINANCE &amp; TECHNOLGIES</a:t>
            </a:r>
            <a:endParaRPr lang="fr-F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orma libre 23">
            <a:extLst>
              <a:ext uri="{FF2B5EF4-FFF2-40B4-BE49-F238E27FC236}">
                <a16:creationId xmlns="" xmlns:a16="http://schemas.microsoft.com/office/drawing/2014/main" id="{406ED0CC-7868-470D-8975-7B3D865296F3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37" name="Marcador de texto 14">
            <a:extLst>
              <a:ext uri="{FF2B5EF4-FFF2-40B4-BE49-F238E27FC236}">
                <a16:creationId xmlns="" xmlns:a16="http://schemas.microsoft.com/office/drawing/2014/main" id="{84F6DEF7-41DC-4288-B0C8-7E5CDFCA8834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600" dirty="0">
                <a:solidFill>
                  <a:schemeClr val="bg1"/>
                </a:solidFill>
              </a:rPr>
              <a:t>8 CAT</a:t>
            </a:r>
            <a:r>
              <a:rPr lang="fr-FR" sz="1600" dirty="0">
                <a:solidFill>
                  <a:schemeClr val="bg1"/>
                </a:solidFill>
              </a:rPr>
              <a:t>ÉGORIES DE </a:t>
            </a:r>
            <a:r>
              <a:rPr lang="es-ES_tradnl" sz="1600" dirty="0">
                <a:solidFill>
                  <a:schemeClr val="bg1"/>
                </a:solidFill>
              </a:rPr>
              <a:t>FINTECHS SE D</a:t>
            </a:r>
            <a:r>
              <a:rPr lang="fr-FR" sz="1600" dirty="0">
                <a:solidFill>
                  <a:schemeClr val="bg1"/>
                </a:solidFill>
              </a:rPr>
              <a:t>ÉMARQUENT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13" name="Text Placeholder 20">
            <a:extLst>
              <a:ext uri="{FF2B5EF4-FFF2-40B4-BE49-F238E27FC236}">
                <a16:creationId xmlns="" xmlns:a16="http://schemas.microsoft.com/office/drawing/2014/main" id="{C57F580A-C2F1-4214-BC52-0A5378A76FB0}"/>
              </a:ext>
            </a:extLst>
          </p:cNvPr>
          <p:cNvSpPr txBox="1">
            <a:spLocks/>
          </p:cNvSpPr>
          <p:nvPr/>
        </p:nvSpPr>
        <p:spPr>
          <a:xfrm>
            <a:off x="5615439" y="1719011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PLANIFICATION</a:t>
            </a:r>
          </a:p>
        </p:txBody>
      </p:sp>
      <p:sp>
        <p:nvSpPr>
          <p:cNvPr id="15" name="Rectángulo redondeado 9">
            <a:extLst>
              <a:ext uri="{FF2B5EF4-FFF2-40B4-BE49-F238E27FC236}">
                <a16:creationId xmlns="" xmlns:a16="http://schemas.microsoft.com/office/drawing/2014/main" id="{3E2BEF1E-98FB-404D-B88A-A17E0F62AD91}"/>
              </a:ext>
            </a:extLst>
          </p:cNvPr>
          <p:cNvSpPr/>
          <p:nvPr/>
        </p:nvSpPr>
        <p:spPr>
          <a:xfrm>
            <a:off x="4607121" y="1661722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Text Placeholder 20">
            <a:extLst>
              <a:ext uri="{FF2B5EF4-FFF2-40B4-BE49-F238E27FC236}">
                <a16:creationId xmlns="" xmlns:a16="http://schemas.microsoft.com/office/drawing/2014/main" id="{E7EEFEBC-95CB-46DC-A743-8E4626B2BFDE}"/>
              </a:ext>
            </a:extLst>
          </p:cNvPr>
          <p:cNvSpPr txBox="1">
            <a:spLocks/>
          </p:cNvSpPr>
          <p:nvPr/>
        </p:nvSpPr>
        <p:spPr>
          <a:xfrm>
            <a:off x="5602732" y="2494515"/>
            <a:ext cx="3257250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PRÊTS &amp; FINANCEMENTS PARTICIPATIFS</a:t>
            </a:r>
          </a:p>
        </p:txBody>
      </p:sp>
      <p:sp>
        <p:nvSpPr>
          <p:cNvPr id="18" name="Rectángulo redondeado 12">
            <a:extLst>
              <a:ext uri="{FF2B5EF4-FFF2-40B4-BE49-F238E27FC236}">
                <a16:creationId xmlns="" xmlns:a16="http://schemas.microsoft.com/office/drawing/2014/main" id="{9523A22D-ACB0-403E-BB11-BCEF5148FF05}"/>
              </a:ext>
            </a:extLst>
          </p:cNvPr>
          <p:cNvSpPr/>
          <p:nvPr/>
        </p:nvSpPr>
        <p:spPr>
          <a:xfrm>
            <a:off x="4604657" y="2475515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Text Placeholder 20">
            <a:extLst>
              <a:ext uri="{FF2B5EF4-FFF2-40B4-BE49-F238E27FC236}">
                <a16:creationId xmlns="" xmlns:a16="http://schemas.microsoft.com/office/drawing/2014/main" id="{C18BFEB3-B58A-4FDC-81F2-EB67F7F27295}"/>
              </a:ext>
            </a:extLst>
          </p:cNvPr>
          <p:cNvSpPr txBox="1">
            <a:spLocks/>
          </p:cNvSpPr>
          <p:nvPr/>
        </p:nvSpPr>
        <p:spPr>
          <a:xfrm>
            <a:off x="5612977" y="3360640"/>
            <a:ext cx="2956196" cy="422920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ÉCURITE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Rectángulo redondeado 15">
            <a:extLst>
              <a:ext uri="{FF2B5EF4-FFF2-40B4-BE49-F238E27FC236}">
                <a16:creationId xmlns="" xmlns:a16="http://schemas.microsoft.com/office/drawing/2014/main" id="{DB551823-35B7-409E-897A-C29CAAA7744D}"/>
              </a:ext>
            </a:extLst>
          </p:cNvPr>
          <p:cNvSpPr/>
          <p:nvPr/>
        </p:nvSpPr>
        <p:spPr>
          <a:xfrm>
            <a:off x="4607121" y="3293353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Rectángulo redondeado 16">
            <a:extLst>
              <a:ext uri="{FF2B5EF4-FFF2-40B4-BE49-F238E27FC236}">
                <a16:creationId xmlns="" xmlns:a16="http://schemas.microsoft.com/office/drawing/2014/main" id="{DE5D5CD3-C107-4363-85FF-0C3799CA09A9}"/>
              </a:ext>
            </a:extLst>
          </p:cNvPr>
          <p:cNvSpPr/>
          <p:nvPr/>
        </p:nvSpPr>
        <p:spPr>
          <a:xfrm>
            <a:off x="572365" y="1661722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Rectángulo redondeado 17">
            <a:extLst>
              <a:ext uri="{FF2B5EF4-FFF2-40B4-BE49-F238E27FC236}">
                <a16:creationId xmlns="" xmlns:a16="http://schemas.microsoft.com/office/drawing/2014/main" id="{20818167-A793-4732-ADA2-21C3B82E6DA4}"/>
              </a:ext>
            </a:extLst>
          </p:cNvPr>
          <p:cNvSpPr/>
          <p:nvPr/>
        </p:nvSpPr>
        <p:spPr>
          <a:xfrm>
            <a:off x="572365" y="2475515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Rectángulo redondeado 18">
            <a:extLst>
              <a:ext uri="{FF2B5EF4-FFF2-40B4-BE49-F238E27FC236}">
                <a16:creationId xmlns="" xmlns:a16="http://schemas.microsoft.com/office/drawing/2014/main" id="{2A4E08ED-9B61-4893-9E76-FA24B267155B}"/>
              </a:ext>
            </a:extLst>
          </p:cNvPr>
          <p:cNvSpPr/>
          <p:nvPr/>
        </p:nvSpPr>
        <p:spPr>
          <a:xfrm>
            <a:off x="572365" y="3293354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Text Placeholder 20">
            <a:extLst>
              <a:ext uri="{FF2B5EF4-FFF2-40B4-BE49-F238E27FC236}">
                <a16:creationId xmlns="" xmlns:a16="http://schemas.microsoft.com/office/drawing/2014/main" id="{5C10747E-5B68-455B-BC3C-BAEEAD204333}"/>
              </a:ext>
            </a:extLst>
          </p:cNvPr>
          <p:cNvSpPr txBox="1">
            <a:spLocks/>
          </p:cNvSpPr>
          <p:nvPr/>
        </p:nvSpPr>
        <p:spPr>
          <a:xfrm>
            <a:off x="1522530" y="1693925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&amp; ANALYTICS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="" xmlns:a16="http://schemas.microsoft.com/office/drawing/2014/main" id="{B9B6249E-160C-4F4F-A27F-D64B9921B403}"/>
              </a:ext>
            </a:extLst>
          </p:cNvPr>
          <p:cNvSpPr txBox="1">
            <a:spLocks/>
          </p:cNvSpPr>
          <p:nvPr/>
        </p:nvSpPr>
        <p:spPr>
          <a:xfrm>
            <a:off x="1511127" y="2494515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INVESTISSEMENTS</a:t>
            </a:r>
          </a:p>
        </p:txBody>
      </p:sp>
      <p:sp>
        <p:nvSpPr>
          <p:cNvPr id="45" name="Text Placeholder 20">
            <a:extLst>
              <a:ext uri="{FF2B5EF4-FFF2-40B4-BE49-F238E27FC236}">
                <a16:creationId xmlns="" xmlns:a16="http://schemas.microsoft.com/office/drawing/2014/main" id="{2CC85037-195D-44B3-BEA6-347B628E524A}"/>
              </a:ext>
            </a:extLst>
          </p:cNvPr>
          <p:cNvSpPr txBox="1">
            <a:spLocks/>
          </p:cNvSpPr>
          <p:nvPr/>
        </p:nvSpPr>
        <p:spPr>
          <a:xfrm>
            <a:off x="1522530" y="3303669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CARTES DE D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É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BIT | CR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É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DIT</a:t>
            </a:r>
          </a:p>
        </p:txBody>
      </p:sp>
      <p:sp>
        <p:nvSpPr>
          <p:cNvPr id="47" name="Rectángulo redondeado 18">
            <a:extLst>
              <a:ext uri="{FF2B5EF4-FFF2-40B4-BE49-F238E27FC236}">
                <a16:creationId xmlns="" xmlns:a16="http://schemas.microsoft.com/office/drawing/2014/main" id="{3D171CE4-CA47-4AC4-95DD-C884D959AF55}"/>
              </a:ext>
            </a:extLst>
          </p:cNvPr>
          <p:cNvSpPr/>
          <p:nvPr/>
        </p:nvSpPr>
        <p:spPr>
          <a:xfrm>
            <a:off x="574827" y="4111193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8" name="Text Placeholder 20">
            <a:extLst>
              <a:ext uri="{FF2B5EF4-FFF2-40B4-BE49-F238E27FC236}">
                <a16:creationId xmlns="" xmlns:a16="http://schemas.microsoft.com/office/drawing/2014/main" id="{152A452D-96EE-4AB0-A5DC-D0C0D85AB118}"/>
              </a:ext>
            </a:extLst>
          </p:cNvPr>
          <p:cNvSpPr txBox="1">
            <a:spLocks/>
          </p:cNvSpPr>
          <p:nvPr/>
        </p:nvSpPr>
        <p:spPr>
          <a:xfrm>
            <a:off x="1511127" y="4112127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BLOCKCHAIN &amp; CRYPTO-MONNAIES</a:t>
            </a:r>
          </a:p>
        </p:txBody>
      </p:sp>
      <p:sp>
        <p:nvSpPr>
          <p:cNvPr id="50" name="Text Placeholder 20">
            <a:extLst>
              <a:ext uri="{FF2B5EF4-FFF2-40B4-BE49-F238E27FC236}">
                <a16:creationId xmlns="" xmlns:a16="http://schemas.microsoft.com/office/drawing/2014/main" id="{45B044E4-BBDE-4A10-AC10-371DDA0FE680}"/>
              </a:ext>
            </a:extLst>
          </p:cNvPr>
          <p:cNvSpPr txBox="1">
            <a:spLocks/>
          </p:cNvSpPr>
          <p:nvPr/>
        </p:nvSpPr>
        <p:spPr>
          <a:xfrm>
            <a:off x="5615439" y="4109123"/>
            <a:ext cx="2956196" cy="312590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PAIEMENTS</a:t>
            </a:r>
          </a:p>
        </p:txBody>
      </p:sp>
      <p:sp>
        <p:nvSpPr>
          <p:cNvPr id="52" name="Rectángulo redondeado 15">
            <a:extLst>
              <a:ext uri="{FF2B5EF4-FFF2-40B4-BE49-F238E27FC236}">
                <a16:creationId xmlns="" xmlns:a16="http://schemas.microsoft.com/office/drawing/2014/main" id="{1138CB29-4CF1-486A-BAF7-DEA9B0F6E8DF}"/>
              </a:ext>
            </a:extLst>
          </p:cNvPr>
          <p:cNvSpPr/>
          <p:nvPr/>
        </p:nvSpPr>
        <p:spPr>
          <a:xfrm>
            <a:off x="4607121" y="4107984"/>
            <a:ext cx="612064" cy="629109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55D26831-DE52-45F7-BF10-1C870105B05E}"/>
              </a:ext>
            </a:extLst>
          </p:cNvPr>
          <p:cNvSpPr/>
          <p:nvPr/>
        </p:nvSpPr>
        <p:spPr>
          <a:xfrm>
            <a:off x="1448953" y="1901380"/>
            <a:ext cx="268662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Credit</a:t>
            </a:r>
            <a:r>
              <a:rPr lang="fr-FR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 Benchmark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Solovis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</a:t>
            </a:r>
            <a:endParaRPr lang="fr-FR" sz="1050" dirty="0" smtClean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  <a:p>
            <a:r>
              <a:rPr lang="fr-FR" sz="105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Zenefits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DocuSign,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Kreditech</a:t>
            </a:r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DF3352F4-1548-41A6-BB9A-931FD6795447}"/>
              </a:ext>
            </a:extLst>
          </p:cNvPr>
          <p:cNvSpPr/>
          <p:nvPr/>
        </p:nvSpPr>
        <p:spPr>
          <a:xfrm>
            <a:off x="1437550" y="2687460"/>
            <a:ext cx="295619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Succession Advisory,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Wealthfront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Motif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Investing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Nutmeg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Fuscent</a:t>
            </a:r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12DD2C57-1FA9-4950-94FC-A7BDF8063282}"/>
              </a:ext>
            </a:extLst>
          </p:cNvPr>
          <p:cNvSpPr/>
          <p:nvPr/>
        </p:nvSpPr>
        <p:spPr>
          <a:xfrm>
            <a:off x="1448953" y="3477346"/>
            <a:ext cx="295619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Itz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 Cash,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nFinanSe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Nexxo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 Financial,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AireLabs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Credit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 Karma,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IZettle</a:t>
            </a:r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05F3CA58-6B6D-4724-BB84-A421E2AADC90}"/>
              </a:ext>
            </a:extLst>
          </p:cNvPr>
          <p:cNvSpPr/>
          <p:nvPr/>
        </p:nvSpPr>
        <p:spPr>
          <a:xfrm>
            <a:off x="1418908" y="4321595"/>
            <a:ext cx="295619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Coinbase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Ripple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Labs</a:t>
            </a:r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3FC16F4-8E5F-49C0-A488-175ECE100C4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322" y="4246905"/>
            <a:ext cx="338051" cy="3380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586302E-776F-4D1E-862B-C5E2FEF4743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405" y="3393447"/>
            <a:ext cx="428051" cy="42805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FA29C8F9-B283-49BC-B142-9850630BCE7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675" y="2606192"/>
            <a:ext cx="358698" cy="35869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="" xmlns:a16="http://schemas.microsoft.com/office/drawing/2014/main" id="{00922821-719A-49CF-ACB1-CDD088216C8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543" y="1787421"/>
            <a:ext cx="369707" cy="36970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="" xmlns:a16="http://schemas.microsoft.com/office/drawing/2014/main" id="{1D6D359A-49A5-4B67-B6C0-7C2A9185DE9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9162" y="1799724"/>
            <a:ext cx="347326" cy="34732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="" xmlns:a16="http://schemas.microsoft.com/office/drawing/2014/main" id="{3AA17DD7-C8EE-4323-89CE-CEF7A060C31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8234" y="2606192"/>
            <a:ext cx="417190" cy="41719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="" xmlns:a16="http://schemas.microsoft.com/office/drawing/2014/main" id="{949E93F7-189C-4D2A-90B3-7FD305FC03CE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3251" y="3431386"/>
            <a:ext cx="352174" cy="35217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="" xmlns:a16="http://schemas.microsoft.com/office/drawing/2014/main" id="{34897799-625F-4D13-B718-7DF704A3536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8746" y="4197346"/>
            <a:ext cx="404218" cy="404218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21837ED0-E451-4A1F-8980-73A0F867F174}"/>
              </a:ext>
            </a:extLst>
          </p:cNvPr>
          <p:cNvSpPr/>
          <p:nvPr/>
        </p:nvSpPr>
        <p:spPr>
          <a:xfrm>
            <a:off x="5502742" y="1917344"/>
            <a:ext cx="295619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Strands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Slice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Techologies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Mint</a:t>
            </a:r>
          </a:p>
          <a:p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="" xmlns:a16="http://schemas.microsoft.com/office/drawing/2014/main" id="{750620BA-1916-49D4-8559-ADC366A65270}"/>
              </a:ext>
            </a:extLst>
          </p:cNvPr>
          <p:cNvSpPr/>
          <p:nvPr/>
        </p:nvSpPr>
        <p:spPr>
          <a:xfrm>
            <a:off x="5497129" y="2692722"/>
            <a:ext cx="31398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Avant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Credit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SoFi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Asset Avenue,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Lending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 Club,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Funding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 Circle,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DianRong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Kabbage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BankBazaar</a:t>
            </a:r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  <a:p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  <a:p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="" xmlns:a16="http://schemas.microsoft.com/office/drawing/2014/main" id="{45C534FB-F0A1-4735-9342-FC311BB9A288}"/>
              </a:ext>
            </a:extLst>
          </p:cNvPr>
          <p:cNvSpPr/>
          <p:nvPr/>
        </p:nvSpPr>
        <p:spPr>
          <a:xfrm>
            <a:off x="5512987" y="3559420"/>
            <a:ext cx="2956196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Bit9,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Veracode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TeleSign</a:t>
            </a:r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  <a:p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  <a:p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="" xmlns:a16="http://schemas.microsoft.com/office/drawing/2014/main" id="{4582E381-99BC-4DF4-989D-9725AAD20D7D}"/>
              </a:ext>
            </a:extLst>
          </p:cNvPr>
          <p:cNvSpPr/>
          <p:nvPr/>
        </p:nvSpPr>
        <p:spPr>
          <a:xfrm>
            <a:off x="5515449" y="4308209"/>
            <a:ext cx="295619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AliPay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Transferwise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PayPal, Square,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Klarna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</a:t>
            </a:r>
            <a:r>
              <a:rPr lang="fr-FR" sz="105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Lightspeed</a:t>
            </a:r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</p:txBody>
      </p:sp>
      <p:pic>
        <p:nvPicPr>
          <p:cNvPr id="38" name="Image 4">
            <a:extLst>
              <a:ext uri="{FF2B5EF4-FFF2-40B4-BE49-F238E27FC236}">
                <a16:creationId xmlns="" xmlns:a16="http://schemas.microsoft.com/office/drawing/2014/main" id="{3D149095-700A-444C-86CA-EF51347587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5208605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rma libre 23">
            <a:extLst>
              <a:ext uri="{FF2B5EF4-FFF2-40B4-BE49-F238E27FC236}">
                <a16:creationId xmlns="" xmlns:a16="http://schemas.microsoft.com/office/drawing/2014/main" id="{63DFCA3E-72BF-46F1-8363-C420A1EB5EC3}"/>
              </a:ext>
            </a:extLst>
          </p:cNvPr>
          <p:cNvSpPr/>
          <p:nvPr/>
        </p:nvSpPr>
        <p:spPr>
          <a:xfrm rot="16200000">
            <a:off x="3761195" y="-3155542"/>
            <a:ext cx="705971" cy="7737358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6" name="Marcador de texto 14">
            <a:extLst>
              <a:ext uri="{FF2B5EF4-FFF2-40B4-BE49-F238E27FC236}">
                <a16:creationId xmlns="" xmlns:a16="http://schemas.microsoft.com/office/drawing/2014/main" id="{37F4D4E6-1392-434A-A7B7-F3ACE506ED86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PLUSIEURES APPROCHES S’OFFRENT AUX BANQUES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40" name="Image 4">
            <a:extLst>
              <a:ext uri="{FF2B5EF4-FFF2-40B4-BE49-F238E27FC236}">
                <a16:creationId xmlns="" xmlns:a16="http://schemas.microsoft.com/office/drawing/2014/main" id="{A0EF39F2-66BF-422A-B8DE-38AB5A860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6" y="4592945"/>
            <a:ext cx="469216" cy="469216"/>
          </a:xfrm>
          <a:prstGeom prst="rect">
            <a:avLst/>
          </a:prstGeom>
        </p:spPr>
      </p:pic>
      <p:sp>
        <p:nvSpPr>
          <p:cNvPr id="270" name="TextColumnContent">
            <a:extLst>
              <a:ext uri="{FF2B5EF4-FFF2-40B4-BE49-F238E27FC236}">
                <a16:creationId xmlns="" xmlns:a16="http://schemas.microsoft.com/office/drawing/2014/main" id="{B1F2F8A4-9A3A-45D2-B0EA-9E8760CCA0D0}"/>
              </a:ext>
            </a:extLst>
          </p:cNvPr>
          <p:cNvSpPr>
            <a:spLocks noChangeArrowheads="1"/>
          </p:cNvSpPr>
          <p:nvPr/>
        </p:nvSpPr>
        <p:spPr bwMode="gray">
          <a:xfrm>
            <a:off x="5588001" y="1761987"/>
            <a:ext cx="3244598" cy="4468200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/>
          <a:lstStyle/>
          <a:p>
            <a:pPr marL="0" lvl="1" fontAlgn="base">
              <a:buClr>
                <a:srgbClr val="177B57"/>
              </a:buClr>
              <a:buSzPct val="100000"/>
            </a:pPr>
            <a:r>
              <a:rPr lang="en-US" sz="1100" b="1" dirty="0">
                <a:solidFill>
                  <a:srgbClr val="EE3B42"/>
                </a:solidFill>
                <a:latin typeface="Arial"/>
                <a:cs typeface="Arial" pitchFamily="34" charset="0"/>
              </a:rPr>
              <a:t>Business incubation</a:t>
            </a:r>
            <a: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  <a:t/>
            </a:r>
            <a:b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  <a:t>Support of and cooperation with start-up companies in early stages</a:t>
            </a:r>
            <a:b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endParaRPr lang="en-US" sz="1100" dirty="0">
              <a:solidFill>
                <a:srgbClr val="000000"/>
              </a:solidFill>
              <a:latin typeface="Arial"/>
              <a:cs typeface="Arial" pitchFamily="34" charset="0"/>
            </a:endParaRPr>
          </a:p>
          <a:p>
            <a:pPr marL="0" lvl="1" fontAlgn="base">
              <a:buClr>
                <a:srgbClr val="177B57"/>
              </a:buClr>
              <a:buSzPct val="100000"/>
            </a:pPr>
            <a:r>
              <a:rPr lang="en-US" sz="1100" b="1" dirty="0">
                <a:solidFill>
                  <a:srgbClr val="EE3B42"/>
                </a:solidFill>
                <a:latin typeface="Arial"/>
                <a:cs typeface="Arial" pitchFamily="34" charset="0"/>
              </a:rPr>
              <a:t>Venturing</a:t>
            </a:r>
            <a: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  <a:t/>
            </a:r>
            <a:b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  <a:t>Equity investments to assess and access new growth opportunities</a:t>
            </a:r>
            <a:b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endParaRPr lang="en-US" sz="1100" dirty="0">
              <a:solidFill>
                <a:srgbClr val="000000"/>
              </a:solidFill>
              <a:latin typeface="Arial"/>
              <a:cs typeface="Arial" pitchFamily="34" charset="0"/>
            </a:endParaRPr>
          </a:p>
          <a:p>
            <a:pPr marL="0" lvl="1" fontAlgn="base">
              <a:buClr>
                <a:srgbClr val="177B57"/>
              </a:buClr>
              <a:buSzPct val="100000"/>
            </a:pPr>
            <a:r>
              <a:rPr lang="en-US" sz="1100" b="1" dirty="0">
                <a:solidFill>
                  <a:srgbClr val="EE3B42"/>
                </a:solidFill>
                <a:latin typeface="Arial"/>
                <a:cs typeface="Arial" pitchFamily="34" charset="0"/>
              </a:rPr>
              <a:t>Strategic partnerships</a:t>
            </a:r>
            <a: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  <a:t/>
            </a:r>
            <a:b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  <a:t>Partnerships and joint venture that drive incremental revenue</a:t>
            </a:r>
            <a:b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endParaRPr lang="en-US" sz="1100" dirty="0">
              <a:solidFill>
                <a:srgbClr val="000000"/>
              </a:solidFill>
              <a:latin typeface="Arial"/>
              <a:cs typeface="Arial" pitchFamily="34" charset="0"/>
            </a:endParaRPr>
          </a:p>
          <a:p>
            <a:pPr marL="0" lvl="1" fontAlgn="base">
              <a:buClr>
                <a:srgbClr val="177B57"/>
              </a:buClr>
              <a:buSzPct val="100000"/>
            </a:pPr>
            <a:r>
              <a:rPr lang="en-US" sz="1100" b="1" dirty="0">
                <a:solidFill>
                  <a:srgbClr val="EE3B42"/>
                </a:solidFill>
                <a:latin typeface="Arial"/>
                <a:cs typeface="Arial" pitchFamily="34" charset="0"/>
              </a:rPr>
              <a:t>Mergers and acquisitions</a:t>
            </a:r>
            <a:r>
              <a:rPr lang="en-US" sz="1100" b="1" dirty="0">
                <a:solidFill>
                  <a:srgbClr val="000000"/>
                </a:solidFill>
                <a:latin typeface="Arial"/>
                <a:cs typeface="Arial" pitchFamily="34" charset="0"/>
              </a:rPr>
              <a:t/>
            </a:r>
            <a:br>
              <a:rPr lang="en-US" sz="1100" b="1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  <a:t>Acquisition of developed companies with existing business</a:t>
            </a:r>
            <a:b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endParaRPr lang="en-US" sz="1100" dirty="0">
              <a:solidFill>
                <a:srgbClr val="000000"/>
              </a:solidFill>
              <a:latin typeface="Arial"/>
              <a:cs typeface="Arial" pitchFamily="34" charset="0"/>
            </a:endParaRPr>
          </a:p>
          <a:p>
            <a:pPr marL="0" lvl="1" fontAlgn="base">
              <a:buClr>
                <a:srgbClr val="177B57"/>
              </a:buClr>
              <a:buSzPct val="100000"/>
            </a:pPr>
            <a:r>
              <a:rPr lang="en-US" sz="1100" b="1" dirty="0">
                <a:solidFill>
                  <a:srgbClr val="EE3B42"/>
                </a:solidFill>
                <a:latin typeface="Arial"/>
                <a:cs typeface="Arial" pitchFamily="34" charset="0"/>
              </a:rPr>
              <a:t>Internal R&amp;D</a:t>
            </a:r>
            <a: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  <a:t/>
            </a:r>
            <a:b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  <a:t>Internal product development</a:t>
            </a:r>
          </a:p>
        </p:txBody>
      </p:sp>
      <p:sp>
        <p:nvSpPr>
          <p:cNvPr id="455" name="Text Placeholder 20">
            <a:extLst>
              <a:ext uri="{FF2B5EF4-FFF2-40B4-BE49-F238E27FC236}">
                <a16:creationId xmlns="" xmlns:a16="http://schemas.microsoft.com/office/drawing/2014/main" id="{9CF6ED5B-8695-4763-A8FA-E983301FCCD5}"/>
              </a:ext>
            </a:extLst>
          </p:cNvPr>
          <p:cNvSpPr txBox="1">
            <a:spLocks/>
          </p:cNvSpPr>
          <p:nvPr/>
        </p:nvSpPr>
        <p:spPr>
          <a:xfrm>
            <a:off x="5663225" y="1278375"/>
            <a:ext cx="2878102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EE3B42"/>
                </a:solidFill>
              </a:rPr>
              <a:t>DESCRIPTION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D79DEED-86B6-4420-8795-6BF6D3E3094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365" y="1278375"/>
            <a:ext cx="4843529" cy="362766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720436" y="4846717"/>
            <a:ext cx="955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Source: BCG</a:t>
            </a:r>
            <a:endParaRPr lang="fr-FR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0382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rma libre 23">
            <a:extLst>
              <a:ext uri="{FF2B5EF4-FFF2-40B4-BE49-F238E27FC236}">
                <a16:creationId xmlns="" xmlns:a16="http://schemas.microsoft.com/office/drawing/2014/main" id="{63DFCA3E-72BF-46F1-8363-C420A1EB5EC3}"/>
              </a:ext>
            </a:extLst>
          </p:cNvPr>
          <p:cNvSpPr/>
          <p:nvPr/>
        </p:nvSpPr>
        <p:spPr>
          <a:xfrm rot="16200000">
            <a:off x="3761195" y="-3155542"/>
            <a:ext cx="705971" cy="7737358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6" name="Marcador de texto 14">
            <a:extLst>
              <a:ext uri="{FF2B5EF4-FFF2-40B4-BE49-F238E27FC236}">
                <a16:creationId xmlns="" xmlns:a16="http://schemas.microsoft.com/office/drawing/2014/main" id="{37F4D4E6-1392-434A-A7B7-F3ACE506ED86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PLUSIEURES APPROCHES S’OFFRENT AUX BANQUES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40" name="Image 4">
            <a:extLst>
              <a:ext uri="{FF2B5EF4-FFF2-40B4-BE49-F238E27FC236}">
                <a16:creationId xmlns="" xmlns:a16="http://schemas.microsoft.com/office/drawing/2014/main" id="{A0EF39F2-66BF-422A-B8DE-38AB5A860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6" y="4592945"/>
            <a:ext cx="469216" cy="469216"/>
          </a:xfrm>
          <a:prstGeom prst="rect">
            <a:avLst/>
          </a:prstGeom>
        </p:spPr>
      </p:pic>
      <p:sp>
        <p:nvSpPr>
          <p:cNvPr id="45" name="TextColumnContent">
            <a:extLst>
              <a:ext uri="{FF2B5EF4-FFF2-40B4-BE49-F238E27FC236}">
                <a16:creationId xmlns="" xmlns:a16="http://schemas.microsoft.com/office/drawing/2014/main" id="{BCF7EE2B-3D7B-41BD-8AEA-CDC9D1CD29BC}"/>
              </a:ext>
            </a:extLst>
          </p:cNvPr>
          <p:cNvSpPr>
            <a:spLocks noChangeArrowheads="1"/>
          </p:cNvSpPr>
          <p:nvPr/>
        </p:nvSpPr>
        <p:spPr bwMode="gray">
          <a:xfrm>
            <a:off x="661936" y="1590875"/>
            <a:ext cx="1696885" cy="1292661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>
            <a:noAutofit/>
          </a:bodyPr>
          <a:lstStyle/>
          <a:p>
            <a:pPr marL="0" lvl="1" fontAlgn="base">
              <a:buClr>
                <a:srgbClr val="177B57"/>
              </a:buClr>
              <a:buSzPct val="100000"/>
            </a:pPr>
            <a:r>
              <a:rPr lang="en-US" sz="1200" b="1" dirty="0">
                <a:solidFill>
                  <a:schemeClr val="tx2"/>
                </a:solidFill>
                <a:latin typeface="Arial"/>
                <a:cs typeface="Arial" pitchFamily="34" charset="0"/>
              </a:rPr>
              <a:t>Innovation Labs</a:t>
            </a:r>
            <a:r>
              <a:rPr lang="en-US" sz="1200" b="1" dirty="0">
                <a:solidFill>
                  <a:srgbClr val="000000"/>
                </a:solidFill>
                <a:latin typeface="Arial"/>
                <a:cs typeface="Arial" pitchFamily="34" charset="0"/>
              </a:rPr>
              <a:t/>
            </a:r>
            <a:br>
              <a:rPr lang="en-US" sz="1200" b="1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Set up to experiment with emerging digital technologies</a:t>
            </a:r>
          </a:p>
        </p:txBody>
      </p:sp>
      <p:sp>
        <p:nvSpPr>
          <p:cNvPr id="47" name="TextColumnContent">
            <a:extLst>
              <a:ext uri="{FF2B5EF4-FFF2-40B4-BE49-F238E27FC236}">
                <a16:creationId xmlns="" xmlns:a16="http://schemas.microsoft.com/office/drawing/2014/main" id="{6CA4DAA3-B7AB-45E7-8CBA-2ED3F605E9B6}"/>
              </a:ext>
            </a:extLst>
          </p:cNvPr>
          <p:cNvSpPr>
            <a:spLocks noChangeArrowheads="1"/>
          </p:cNvSpPr>
          <p:nvPr/>
        </p:nvSpPr>
        <p:spPr bwMode="gray">
          <a:xfrm>
            <a:off x="2882506" y="1592756"/>
            <a:ext cx="3015552" cy="1292662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>
            <a:noAutofit/>
          </a:bodyPr>
          <a:lstStyle/>
          <a:p>
            <a:pPr marL="0" lvl="1" fontAlgn="base">
              <a:buClr>
                <a:srgbClr val="177B57"/>
              </a:buClr>
              <a:buSzPct val="100000"/>
            </a:pPr>
            <a:r>
              <a:rPr lang="en-US" sz="1200" b="1" dirty="0">
                <a:solidFill>
                  <a:schemeClr val="tx2"/>
                </a:solidFill>
                <a:latin typeface="Arial"/>
                <a:cs typeface="Arial" pitchFamily="34" charset="0"/>
              </a:rPr>
              <a:t>FinTech acceleration</a:t>
            </a:r>
            <a:r>
              <a:rPr lang="en-US" sz="1200" b="1" dirty="0">
                <a:solidFill>
                  <a:srgbClr val="000000"/>
                </a:solidFill>
                <a:latin typeface="Arial"/>
                <a:cs typeface="Arial" pitchFamily="34" charset="0"/>
              </a:rPr>
              <a:t/>
            </a:r>
            <a:br>
              <a:rPr lang="en-US" sz="1200" b="1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 err="1">
                <a:solidFill>
                  <a:srgbClr val="000000"/>
                </a:solidFill>
                <a:latin typeface="Arial"/>
                <a:cs typeface="Arial" pitchFamily="34" charset="0"/>
              </a:rPr>
              <a:t>FinTechs</a:t>
            </a: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 receive short-term coaching &amp; funding. Barclays gains insight into current developments</a:t>
            </a:r>
          </a:p>
        </p:txBody>
      </p:sp>
      <p:sp>
        <p:nvSpPr>
          <p:cNvPr id="50" name="takeaway_box">
            <a:extLst>
              <a:ext uri="{FF2B5EF4-FFF2-40B4-BE49-F238E27FC236}">
                <a16:creationId xmlns="" xmlns:a16="http://schemas.microsoft.com/office/drawing/2014/main" id="{39308E64-FE38-4A76-81D2-E77BADF31E59}"/>
              </a:ext>
            </a:extLst>
          </p:cNvPr>
          <p:cNvSpPr>
            <a:spLocks noChangeArrowheads="1"/>
          </p:cNvSpPr>
          <p:nvPr/>
        </p:nvSpPr>
        <p:spPr bwMode="gray">
          <a:xfrm>
            <a:off x="5679138" y="4264914"/>
            <a:ext cx="3289331" cy="742494"/>
          </a:xfrm>
          <a:prstGeom prst="rect">
            <a:avLst/>
          </a:prstGeom>
          <a:solidFill>
            <a:srgbClr val="EE3B42"/>
          </a:soli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anchor="ctr" anchorCtr="1"/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No matter which option, FinTechs (or their technologies) can and should become part of ecosystem</a:t>
            </a:r>
          </a:p>
        </p:txBody>
      </p:sp>
      <p:sp>
        <p:nvSpPr>
          <p:cNvPr id="51" name="TextColumnContent">
            <a:extLst>
              <a:ext uri="{FF2B5EF4-FFF2-40B4-BE49-F238E27FC236}">
                <a16:creationId xmlns="" xmlns:a16="http://schemas.microsoft.com/office/drawing/2014/main" id="{B2031425-A4B0-4899-8AF8-B17D1F63EE4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7351" y="3034281"/>
            <a:ext cx="1696885" cy="1312460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>
            <a:noAutofit/>
          </a:bodyPr>
          <a:lstStyle/>
          <a:p>
            <a:pPr marL="0" lvl="1" fontAlgn="base">
              <a:buClr>
                <a:srgbClr val="177B57"/>
              </a:buClr>
              <a:buSzPct val="100000"/>
            </a:pPr>
            <a:r>
              <a:rPr lang="en-US" sz="1200" b="1" dirty="0">
                <a:solidFill>
                  <a:schemeClr val="tx2"/>
                </a:solidFill>
                <a:latin typeface="Arial"/>
                <a:cs typeface="Arial" pitchFamily="34" charset="0"/>
              </a:rPr>
              <a:t>FinTechs incubators</a:t>
            </a:r>
            <a:r>
              <a:rPr lang="en-US" sz="1200" b="1" dirty="0">
                <a:solidFill>
                  <a:srgbClr val="000000"/>
                </a:solidFill>
                <a:latin typeface="Arial"/>
                <a:cs typeface="Arial" pitchFamily="34" charset="0"/>
              </a:rPr>
              <a:t/>
            </a:r>
            <a:br>
              <a:rPr lang="en-US" sz="1200" b="1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Main Incubator – </a:t>
            </a:r>
            <a:b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Long-term approach </a:t>
            </a:r>
            <a:b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to develop FinTechs, e.g. for new product development</a:t>
            </a:r>
          </a:p>
        </p:txBody>
      </p:sp>
      <p:sp>
        <p:nvSpPr>
          <p:cNvPr id="52" name="TextColumnContent">
            <a:extLst>
              <a:ext uri="{FF2B5EF4-FFF2-40B4-BE49-F238E27FC236}">
                <a16:creationId xmlns="" xmlns:a16="http://schemas.microsoft.com/office/drawing/2014/main" id="{BE58CEFD-2DC8-4905-BA33-5DE4825ACEE7}"/>
              </a:ext>
            </a:extLst>
          </p:cNvPr>
          <p:cNvSpPr>
            <a:spLocks noChangeArrowheads="1"/>
          </p:cNvSpPr>
          <p:nvPr/>
        </p:nvSpPr>
        <p:spPr bwMode="gray">
          <a:xfrm>
            <a:off x="2696269" y="2477415"/>
            <a:ext cx="2939576" cy="1509792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>
            <a:noAutofit/>
          </a:bodyPr>
          <a:lstStyle/>
          <a:p>
            <a:pPr marL="174625" lvl="1" indent="-174625" fontAlgn="base">
              <a:buClr>
                <a:srgbClr val="177B57"/>
              </a:buClr>
              <a:buSzPct val="100000"/>
              <a:buFont typeface="Arial"/>
              <a:buChar char="•"/>
            </a:pPr>
            <a:r>
              <a:rPr lang="en-US" sz="1200" b="1" dirty="0">
                <a:solidFill>
                  <a:schemeClr val="tx2"/>
                </a:solidFill>
                <a:latin typeface="Arial"/>
                <a:cs typeface="Arial" pitchFamily="34" charset="0"/>
              </a:rPr>
              <a:t>FinTech as technology providers </a:t>
            </a:r>
            <a:br>
              <a:rPr lang="en-US" sz="1200" b="1" dirty="0">
                <a:solidFill>
                  <a:schemeClr val="tx2"/>
                </a:solidFill>
                <a:latin typeface="Arial"/>
                <a:cs typeface="Arial" pitchFamily="34" charset="0"/>
              </a:rPr>
            </a:br>
            <a:r>
              <a:rPr lang="en-US" sz="1200" b="1" dirty="0">
                <a:solidFill>
                  <a:srgbClr val="000000"/>
                </a:solidFill>
                <a:latin typeface="Arial"/>
                <a:cs typeface="Arial" pitchFamily="34" charset="0"/>
              </a:rPr>
              <a:t>Payment networks</a:t>
            </a:r>
            <a:br>
              <a:rPr lang="en-US" sz="1200" b="1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Earthport – Low-cost </a:t>
            </a:r>
            <a:b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international transaction </a:t>
            </a:r>
            <a:b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platform, partner e.g. BoA</a:t>
            </a:r>
          </a:p>
          <a:p>
            <a:pPr marL="174625" lvl="1" indent="-174625" fontAlgn="base">
              <a:buClr>
                <a:srgbClr val="177B57"/>
              </a:buClr>
              <a:buSzPct val="100000"/>
            </a:pP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/>
            </a:r>
            <a:b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endParaRPr lang="en-US" sz="1200" dirty="0">
              <a:solidFill>
                <a:srgbClr val="000000"/>
              </a:solidFill>
              <a:latin typeface="Arial"/>
              <a:cs typeface="Arial" pitchFamily="34" charset="0"/>
            </a:endParaRPr>
          </a:p>
        </p:txBody>
      </p:sp>
      <p:sp>
        <p:nvSpPr>
          <p:cNvPr id="71" name="Oval 35">
            <a:extLst>
              <a:ext uri="{FF2B5EF4-FFF2-40B4-BE49-F238E27FC236}">
                <a16:creationId xmlns="" xmlns:a16="http://schemas.microsoft.com/office/drawing/2014/main" id="{D7487EF7-A204-453E-A670-C50D4E3A28E5}"/>
              </a:ext>
            </a:extLst>
          </p:cNvPr>
          <p:cNvSpPr/>
          <p:nvPr/>
        </p:nvSpPr>
        <p:spPr>
          <a:xfrm>
            <a:off x="401010" y="1657580"/>
            <a:ext cx="233360" cy="233360"/>
          </a:xfrm>
          <a:prstGeom prst="ellipse">
            <a:avLst/>
          </a:prstGeom>
          <a:solidFill>
            <a:srgbClr val="EE3B42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72" name="Oval 39">
            <a:extLst>
              <a:ext uri="{FF2B5EF4-FFF2-40B4-BE49-F238E27FC236}">
                <a16:creationId xmlns="" xmlns:a16="http://schemas.microsoft.com/office/drawing/2014/main" id="{949CC51C-E03C-4E9F-937D-9BDC74559B11}"/>
              </a:ext>
            </a:extLst>
          </p:cNvPr>
          <p:cNvSpPr/>
          <p:nvPr/>
        </p:nvSpPr>
        <p:spPr>
          <a:xfrm>
            <a:off x="412392" y="3105545"/>
            <a:ext cx="233360" cy="233360"/>
          </a:xfrm>
          <a:prstGeom prst="ellipse">
            <a:avLst/>
          </a:prstGeom>
          <a:solidFill>
            <a:srgbClr val="EE3B42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73" name="Oval 40">
            <a:extLst>
              <a:ext uri="{FF2B5EF4-FFF2-40B4-BE49-F238E27FC236}">
                <a16:creationId xmlns="" xmlns:a16="http://schemas.microsoft.com/office/drawing/2014/main" id="{3B9A4B4C-549C-4270-B893-C0F4AE04A98A}"/>
              </a:ext>
            </a:extLst>
          </p:cNvPr>
          <p:cNvSpPr/>
          <p:nvPr/>
        </p:nvSpPr>
        <p:spPr>
          <a:xfrm>
            <a:off x="2621580" y="1714526"/>
            <a:ext cx="233360" cy="233360"/>
          </a:xfrm>
          <a:prstGeom prst="ellipse">
            <a:avLst/>
          </a:prstGeom>
          <a:solidFill>
            <a:srgbClr val="EE3B42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74" name="Oval 41">
            <a:extLst>
              <a:ext uri="{FF2B5EF4-FFF2-40B4-BE49-F238E27FC236}">
                <a16:creationId xmlns="" xmlns:a16="http://schemas.microsoft.com/office/drawing/2014/main" id="{5E9EBE35-E750-4F19-841D-44EC179CCDF5}"/>
              </a:ext>
            </a:extLst>
          </p:cNvPr>
          <p:cNvSpPr/>
          <p:nvPr/>
        </p:nvSpPr>
        <p:spPr>
          <a:xfrm>
            <a:off x="2625084" y="2592978"/>
            <a:ext cx="233360" cy="233360"/>
          </a:xfrm>
          <a:prstGeom prst="ellipse">
            <a:avLst/>
          </a:prstGeom>
          <a:solidFill>
            <a:srgbClr val="EE3B42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78" name="Text Placeholder 20">
            <a:extLst>
              <a:ext uri="{FF2B5EF4-FFF2-40B4-BE49-F238E27FC236}">
                <a16:creationId xmlns="" xmlns:a16="http://schemas.microsoft.com/office/drawing/2014/main" id="{C861B03D-E8D7-46B7-A250-D085C24A4DBF}"/>
              </a:ext>
            </a:extLst>
          </p:cNvPr>
          <p:cNvSpPr txBox="1">
            <a:spLocks/>
          </p:cNvSpPr>
          <p:nvPr/>
        </p:nvSpPr>
        <p:spPr>
          <a:xfrm>
            <a:off x="3065748" y="1323462"/>
            <a:ext cx="1886934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EE3B42"/>
                </a:solidFill>
              </a:rPr>
              <a:t>PARTNER</a:t>
            </a:r>
          </a:p>
        </p:txBody>
      </p:sp>
      <p:sp>
        <p:nvSpPr>
          <p:cNvPr id="79" name="Text Placeholder 20">
            <a:extLst>
              <a:ext uri="{FF2B5EF4-FFF2-40B4-BE49-F238E27FC236}">
                <a16:creationId xmlns="" xmlns:a16="http://schemas.microsoft.com/office/drawing/2014/main" id="{F41F19F8-C51A-42C1-A9D4-B13330925F31}"/>
              </a:ext>
            </a:extLst>
          </p:cNvPr>
          <p:cNvSpPr txBox="1">
            <a:spLocks/>
          </p:cNvSpPr>
          <p:nvPr/>
        </p:nvSpPr>
        <p:spPr>
          <a:xfrm>
            <a:off x="541970" y="1323462"/>
            <a:ext cx="1886934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EE3B42"/>
                </a:solidFill>
              </a:rPr>
              <a:t>BUILD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62062C76-CB50-46B6-BF84-2F338095146A}"/>
              </a:ext>
            </a:extLst>
          </p:cNvPr>
          <p:cNvSpPr/>
          <p:nvPr/>
        </p:nvSpPr>
        <p:spPr>
          <a:xfrm>
            <a:off x="2882506" y="3592538"/>
            <a:ext cx="252091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Arial"/>
                <a:cs typeface="Arial" pitchFamily="34" charset="0"/>
              </a:rPr>
              <a:t>SME Business Lending</a:t>
            </a:r>
            <a:br>
              <a:rPr lang="en-US" sz="1200" b="1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BBVA uses </a:t>
            </a:r>
            <a:r>
              <a:rPr lang="en-US" sz="1200" dirty="0" err="1">
                <a:solidFill>
                  <a:srgbClr val="000000"/>
                </a:solidFill>
                <a:latin typeface="Arial"/>
                <a:cs typeface="Arial" pitchFamily="34" charset="0"/>
              </a:rPr>
              <a:t>OnDeck’s</a:t>
            </a: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 </a:t>
            </a:r>
            <a:b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scoring system for </a:t>
            </a:r>
            <a:b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underwriting, Santander refers </a:t>
            </a:r>
            <a:b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customers to funding Circle</a:t>
            </a:r>
            <a:endParaRPr lang="fr-FR" sz="1200" dirty="0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D42F7E77-ACDA-40AA-9159-8AC269FD5C92}"/>
              </a:ext>
            </a:extLst>
          </p:cNvPr>
          <p:cNvSpPr/>
          <p:nvPr/>
        </p:nvSpPr>
        <p:spPr>
          <a:xfrm>
            <a:off x="2633465" y="3581085"/>
            <a:ext cx="233360" cy="233360"/>
          </a:xfrm>
          <a:prstGeom prst="ellipse">
            <a:avLst/>
          </a:prstGeom>
          <a:solidFill>
            <a:srgbClr val="EE3B42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42" name="TextColumnContent">
            <a:extLst>
              <a:ext uri="{FF2B5EF4-FFF2-40B4-BE49-F238E27FC236}">
                <a16:creationId xmlns="" xmlns:a16="http://schemas.microsoft.com/office/drawing/2014/main" id="{36D3716F-790A-4E35-8386-81A5ACC29097}"/>
              </a:ext>
            </a:extLst>
          </p:cNvPr>
          <p:cNvSpPr>
            <a:spLocks noChangeArrowheads="1"/>
          </p:cNvSpPr>
          <p:nvPr/>
        </p:nvSpPr>
        <p:spPr bwMode="gray">
          <a:xfrm>
            <a:off x="6324094" y="1705471"/>
            <a:ext cx="2687637" cy="1292661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>
            <a:noAutofit/>
          </a:bodyPr>
          <a:lstStyle/>
          <a:p>
            <a:pPr marL="174625" lvl="1" indent="-174625" fontAlgn="base">
              <a:buClr>
                <a:srgbClr val="177B57"/>
              </a:buClr>
              <a:buSzPct val="100000"/>
              <a:buFont typeface="Arial"/>
              <a:buChar char="•"/>
            </a:pPr>
            <a:r>
              <a:rPr lang="en-US" sz="1200" b="1" dirty="0">
                <a:solidFill>
                  <a:schemeClr val="tx2"/>
                </a:solidFill>
                <a:latin typeface="Arial"/>
                <a:cs typeface="Arial" pitchFamily="34" charset="0"/>
              </a:rPr>
              <a:t>Venture Capital Funds</a:t>
            </a:r>
            <a:r>
              <a:rPr lang="en-US" sz="1200" b="1" dirty="0">
                <a:solidFill>
                  <a:srgbClr val="000000"/>
                </a:solidFill>
                <a:latin typeface="Arial"/>
                <a:cs typeface="Arial" pitchFamily="34" charset="0"/>
              </a:rPr>
              <a:t/>
            </a:r>
            <a:br>
              <a:rPr lang="en-US" sz="1200" b="1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Santander, BBVA and </a:t>
            </a:r>
            <a:b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HSBC created VC </a:t>
            </a:r>
            <a:b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funds with volume </a:t>
            </a:r>
            <a:b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100+m$ each</a:t>
            </a:r>
          </a:p>
        </p:txBody>
      </p:sp>
      <p:sp>
        <p:nvSpPr>
          <p:cNvPr id="43" name="TextColumnContent">
            <a:extLst>
              <a:ext uri="{FF2B5EF4-FFF2-40B4-BE49-F238E27FC236}">
                <a16:creationId xmlns="" xmlns:a16="http://schemas.microsoft.com/office/drawing/2014/main" id="{40BD21F3-5017-4337-886C-5C067CC60B1C}"/>
              </a:ext>
            </a:extLst>
          </p:cNvPr>
          <p:cNvSpPr>
            <a:spLocks noChangeArrowheads="1"/>
          </p:cNvSpPr>
          <p:nvPr/>
        </p:nvSpPr>
        <p:spPr bwMode="gray">
          <a:xfrm>
            <a:off x="6348398" y="2851240"/>
            <a:ext cx="2687637" cy="1095398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>
            <a:noAutofit/>
          </a:bodyPr>
          <a:lstStyle/>
          <a:p>
            <a:pPr marL="174625" lvl="1" indent="-174625" fontAlgn="base">
              <a:buClr>
                <a:srgbClr val="177B57"/>
              </a:buClr>
              <a:buSzPct val="100000"/>
              <a:buFont typeface="Arial"/>
              <a:buChar char="•"/>
            </a:pPr>
            <a:r>
              <a:rPr lang="en-US" sz="1200" b="1" dirty="0">
                <a:solidFill>
                  <a:schemeClr val="tx2"/>
                </a:solidFill>
                <a:latin typeface="Arial"/>
                <a:cs typeface="Arial" pitchFamily="34" charset="0"/>
              </a:rPr>
              <a:t>Full acquisitions</a:t>
            </a:r>
            <a:r>
              <a:rPr lang="en-US" sz="1200" b="1" dirty="0">
                <a:solidFill>
                  <a:srgbClr val="000000"/>
                </a:solidFill>
                <a:latin typeface="Arial"/>
                <a:cs typeface="Arial" pitchFamily="34" charset="0"/>
              </a:rPr>
              <a:t/>
            </a:r>
            <a:br>
              <a:rPr lang="en-US" sz="1200" b="1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BBVA bought online </a:t>
            </a:r>
            <a:b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banking FinTech simple</a:t>
            </a:r>
            <a:b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for 117m$</a:t>
            </a:r>
          </a:p>
        </p:txBody>
      </p:sp>
      <p:sp>
        <p:nvSpPr>
          <p:cNvPr id="44" name="Oval 44">
            <a:extLst>
              <a:ext uri="{FF2B5EF4-FFF2-40B4-BE49-F238E27FC236}">
                <a16:creationId xmlns="" xmlns:a16="http://schemas.microsoft.com/office/drawing/2014/main" id="{EBF5B678-CF17-4899-AD50-2990554E4AD8}"/>
              </a:ext>
            </a:extLst>
          </p:cNvPr>
          <p:cNvSpPr/>
          <p:nvPr/>
        </p:nvSpPr>
        <p:spPr>
          <a:xfrm>
            <a:off x="6324094" y="1767386"/>
            <a:ext cx="233360" cy="233360"/>
          </a:xfrm>
          <a:prstGeom prst="ellipse">
            <a:avLst/>
          </a:prstGeom>
          <a:solidFill>
            <a:srgbClr val="EE3B42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48" name="Text Placeholder 20">
            <a:extLst>
              <a:ext uri="{FF2B5EF4-FFF2-40B4-BE49-F238E27FC236}">
                <a16:creationId xmlns="" xmlns:a16="http://schemas.microsoft.com/office/drawing/2014/main" id="{33D24892-6C54-4726-A035-2D4209EB6315}"/>
              </a:ext>
            </a:extLst>
          </p:cNvPr>
          <p:cNvSpPr txBox="1">
            <a:spLocks/>
          </p:cNvSpPr>
          <p:nvPr/>
        </p:nvSpPr>
        <p:spPr>
          <a:xfrm>
            <a:off x="6331351" y="1323462"/>
            <a:ext cx="1886934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EE3B42"/>
                </a:solidFill>
              </a:rPr>
              <a:t>ACQUIRE</a:t>
            </a:r>
          </a:p>
        </p:txBody>
      </p:sp>
      <p:pic>
        <p:nvPicPr>
          <p:cNvPr id="63" name="Picture 2" descr="https://s2.qwant.com/thumbr/0x0/4/9/59b2c8080804ecfda7bcf66b5dcabd/b_1_q_0_p_0.jpg?u=http%3A%2F%2Fwww.sbnature.org%2Fcontent%2F466%2Fimage%2FWellsFargoLogo.jpg&amp;q=0&amp;b=1&amp;p=0&amp;a=1">
            <a:extLst>
              <a:ext uri="{FF2B5EF4-FFF2-40B4-BE49-F238E27FC236}">
                <a16:creationId xmlns="" xmlns:a16="http://schemas.microsoft.com/office/drawing/2014/main" id="{1D783316-4F1F-4BF5-AFF9-8CB212CC9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37048" y="2538053"/>
            <a:ext cx="345748" cy="345483"/>
          </a:xfrm>
          <a:prstGeom prst="rect">
            <a:avLst/>
          </a:prstGeom>
          <a:noFill/>
        </p:spPr>
      </p:pic>
      <p:pic>
        <p:nvPicPr>
          <p:cNvPr id="64" name="Picture 4" descr="https://s2.qwant.com/thumbr/0x0/d/0/ef1b13afc4d07d6eb6d0b8e7f7f0f9/b_1_q_0_p_0.jpg?u=https%3A%2F%2Fnewsroom.mastercard.com%2Fwp-content%2Fuploads%2F2015%2F03%2Fcitigrouplogo.jpg&amp;q=0&amp;b=1&amp;p=0&amp;a=1">
            <a:extLst>
              <a:ext uri="{FF2B5EF4-FFF2-40B4-BE49-F238E27FC236}">
                <a16:creationId xmlns="" xmlns:a16="http://schemas.microsoft.com/office/drawing/2014/main" id="{E3B051BD-C4A4-4F0E-94BF-5A23278E8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 l="14648" t="10410" r="15483" b="22027"/>
          <a:stretch>
            <a:fillRect/>
          </a:stretch>
        </p:blipFill>
        <p:spPr bwMode="auto">
          <a:xfrm>
            <a:off x="1183446" y="2596311"/>
            <a:ext cx="345748" cy="229855"/>
          </a:xfrm>
          <a:prstGeom prst="rect">
            <a:avLst/>
          </a:prstGeom>
          <a:noFill/>
        </p:spPr>
      </p:pic>
      <p:pic>
        <p:nvPicPr>
          <p:cNvPr id="65" name="Picture 5">
            <a:extLst>
              <a:ext uri="{FF2B5EF4-FFF2-40B4-BE49-F238E27FC236}">
                <a16:creationId xmlns="" xmlns:a16="http://schemas.microsoft.com/office/drawing/2014/main" id="{83553780-881D-4079-84F3-FD76CA7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9844" y="2522543"/>
            <a:ext cx="345748" cy="352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Picture 7" descr="https://s1.qwant.com/thumbr/0x0/1/7/c98075c41c4f073a8ce31721b5b489/b_1_q_0_p_0.jpg?u=http%3A%2F%2F4.bp.blogspot.com%2F_48CxvVdO5_A%2FS7HEL0Q1SnI%2FAAAAAAAAAMQ%2F8xNU3nJNq0o%2Fs1600%2Flogo%2Bbarclays.jpg&amp;q=0&amp;b=1&amp;p=0&amp;a=1">
            <a:extLst>
              <a:ext uri="{FF2B5EF4-FFF2-40B4-BE49-F238E27FC236}">
                <a16:creationId xmlns="" xmlns:a16="http://schemas.microsoft.com/office/drawing/2014/main" id="{4454C422-AA80-475A-B713-CA0F24415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 l="6806" t="38426" r="9306" b="41435"/>
          <a:stretch>
            <a:fillRect/>
          </a:stretch>
        </p:blipFill>
        <p:spPr bwMode="auto">
          <a:xfrm>
            <a:off x="4525245" y="2290497"/>
            <a:ext cx="985301" cy="189230"/>
          </a:xfrm>
          <a:prstGeom prst="rect">
            <a:avLst/>
          </a:prstGeom>
          <a:noFill/>
        </p:spPr>
      </p:pic>
      <p:pic>
        <p:nvPicPr>
          <p:cNvPr id="67" name="Picture 9" descr="https://s1.qwant.com/thumbr/0x0/8/7/8643bc17556af83495bc7b6b8c9efe/b_1_q_0_p_0.jpg?u=http%3A%2F%2Fwww.universia.net%2Fempresas%2Ffiles%2Flogosantander1.jpg&amp;q=0&amp;b=1&amp;p=0&amp;a=1">
            <a:extLst>
              <a:ext uri="{FF2B5EF4-FFF2-40B4-BE49-F238E27FC236}">
                <a16:creationId xmlns="" xmlns:a16="http://schemas.microsoft.com/office/drawing/2014/main" id="{D2316749-1766-44DA-B983-00309A8B6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169086" y="2008139"/>
            <a:ext cx="790575" cy="252043"/>
          </a:xfrm>
          <a:prstGeom prst="rect">
            <a:avLst/>
          </a:prstGeom>
          <a:noFill/>
        </p:spPr>
      </p:pic>
      <p:pic>
        <p:nvPicPr>
          <p:cNvPr id="68" name="Picture 11" descr="https://s1.qwant.com/thumbr/0x0/1/d/a3ce0d9cfd8bb98200d64ef37f41fa/b_1_q_0_p_0.jpg?u=http%3A%2F%2Fimg1.blogcu.com%2Fimages%2Fc%2Fi%2Fh%2Fcihanhakimiyeti%2Fhsbc_logo.gif&amp;q=0&amp;b=1&amp;p=0&amp;a=1">
            <a:extLst>
              <a:ext uri="{FF2B5EF4-FFF2-40B4-BE49-F238E27FC236}">
                <a16:creationId xmlns="" xmlns:a16="http://schemas.microsoft.com/office/drawing/2014/main" id="{BE1DDDF5-A8E1-412B-B258-BFC75DC79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 t="39932" b="40808"/>
          <a:stretch>
            <a:fillRect/>
          </a:stretch>
        </p:blipFill>
        <p:spPr bwMode="auto">
          <a:xfrm>
            <a:off x="8134601" y="2335987"/>
            <a:ext cx="790575" cy="152265"/>
          </a:xfrm>
          <a:prstGeom prst="rect">
            <a:avLst/>
          </a:prstGeom>
          <a:noFill/>
        </p:spPr>
      </p:pic>
      <p:pic>
        <p:nvPicPr>
          <p:cNvPr id="85" name="Picture 13" descr="https://s1.qwant.com/thumbr/0x0/a/e/5af697d3420d7f183fc5dcb0c721b8/b_1_q_0_p_0.jpg?u=http%3A%2F%2F2.bp.blogspot.com%2F-yUEaMkPci0M%2FUM7NNV23SlI%2FAAAAAAAAJYo%2F_3JXzB_31AM%2Fs1600%2Flogo-bbva.jpg&amp;q=0&amp;b=1&amp;p=0&amp;a=1">
            <a:extLst>
              <a:ext uri="{FF2B5EF4-FFF2-40B4-BE49-F238E27FC236}">
                <a16:creationId xmlns="" xmlns:a16="http://schemas.microsoft.com/office/drawing/2014/main" id="{19F980F5-4C05-4377-8FC0-8DEFD6DC6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 l="18691" t="34574" r="19415" b="35206"/>
          <a:stretch>
            <a:fillRect/>
          </a:stretch>
        </p:blipFill>
        <p:spPr bwMode="auto">
          <a:xfrm>
            <a:off x="8169085" y="2557280"/>
            <a:ext cx="651535" cy="224798"/>
          </a:xfrm>
          <a:prstGeom prst="rect">
            <a:avLst/>
          </a:prstGeom>
          <a:noFill/>
        </p:spPr>
      </p:pic>
      <p:pic>
        <p:nvPicPr>
          <p:cNvPr id="86" name="Picture 15" descr="https://s2.qwant.com/thumbr/0x0/5/d/07ca91edd31772e2b714e71d045b29/b_1_q_0_p_0.jpg?u=http%3A%2F%2Fwww.ci-portal.de%2Fwp-content%2Fuploads%2Fcommerzbank_logo3.jpg&amp;q=0&amp;b=1&amp;p=0&amp;a=1">
            <a:extLst>
              <a:ext uri="{FF2B5EF4-FFF2-40B4-BE49-F238E27FC236}">
                <a16:creationId xmlns="" xmlns:a16="http://schemas.microsoft.com/office/drawing/2014/main" id="{431EDF93-0D33-4030-A0CB-985B0A7E2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 t="38000" b="39600"/>
          <a:stretch>
            <a:fillRect/>
          </a:stretch>
        </p:blipFill>
        <p:spPr bwMode="auto">
          <a:xfrm>
            <a:off x="768959" y="4326808"/>
            <a:ext cx="1043202" cy="146049"/>
          </a:xfrm>
          <a:prstGeom prst="rect">
            <a:avLst/>
          </a:prstGeom>
          <a:noFill/>
        </p:spPr>
      </p:pic>
      <p:pic>
        <p:nvPicPr>
          <p:cNvPr id="87" name="Picture 13" descr="https://s1.qwant.com/thumbr/0x0/a/e/5af697d3420d7f183fc5dcb0c721b8/b_1_q_0_p_0.jpg?u=http%3A%2F%2F2.bp.blogspot.com%2F-yUEaMkPci0M%2FUM7NNV23SlI%2FAAAAAAAAJYo%2F_3JXzB_31AM%2Fs1600%2Flogo-bbva.jpg&amp;q=0&amp;b=1&amp;p=0&amp;a=1">
            <a:extLst>
              <a:ext uri="{FF2B5EF4-FFF2-40B4-BE49-F238E27FC236}">
                <a16:creationId xmlns="" xmlns:a16="http://schemas.microsoft.com/office/drawing/2014/main" id="{37AFFF66-F9A0-4CD1-8668-4479C5352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 l="18691" t="34574" r="19415" b="35206"/>
          <a:stretch>
            <a:fillRect/>
          </a:stretch>
        </p:blipFill>
        <p:spPr bwMode="auto">
          <a:xfrm>
            <a:off x="7443348" y="3699039"/>
            <a:ext cx="651535" cy="224798"/>
          </a:xfrm>
          <a:prstGeom prst="rect">
            <a:avLst/>
          </a:prstGeom>
          <a:noFill/>
        </p:spPr>
      </p:pic>
      <p:pic>
        <p:nvPicPr>
          <p:cNvPr id="88" name="Picture 24">
            <a:extLst>
              <a:ext uri="{FF2B5EF4-FFF2-40B4-BE49-F238E27FC236}">
                <a16:creationId xmlns="" xmlns:a16="http://schemas.microsoft.com/office/drawing/2014/main" id="{6DEB3F14-A0A0-4445-904B-4E93776E2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652998" y="3706599"/>
            <a:ext cx="651534" cy="24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" name="Picture 17" descr="https://s2.qwant.com/thumbr/0x0/c/5/583c5c6ef327c868546328205f89f8/b_1_q_0_p_0.jpg?u=https%3A%2F%2Fwww.nacha.org%2Fsites%2Fdefault%2Ffiles%2Fimages%2FEarthport_Logo_sml.png&amp;q=0&amp;b=1&amp;p=0&amp;a=1">
            <a:extLst>
              <a:ext uri="{FF2B5EF4-FFF2-40B4-BE49-F238E27FC236}">
                <a16:creationId xmlns="" xmlns:a16="http://schemas.microsoft.com/office/drawing/2014/main" id="{2DECF251-9B82-4B09-BCAE-D06BC972A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752641" y="2804161"/>
            <a:ext cx="625675" cy="342001"/>
          </a:xfrm>
          <a:prstGeom prst="rect">
            <a:avLst/>
          </a:prstGeom>
          <a:noFill/>
        </p:spPr>
      </p:pic>
      <p:pic>
        <p:nvPicPr>
          <p:cNvPr id="90" name="Picture 19" descr="https://s1.qwant.com/thumbr/0x0/1/7/8221ae39f06c9bcc24a88813989c21/b_1_q_0_p_0.jpg?u=http%3A%2F%2F1.bp.blogspot.com%2F-Z3HLVym5QOQ%2FUQRglnrY3uI%2FAAAAAAADpAw%2FpKwIwVvwvow%2Fs1600%2FBank_of_America_Logo5.jpg&amp;q=0&amp;b=1&amp;p=0&amp;a=1">
            <a:extLst>
              <a:ext uri="{FF2B5EF4-FFF2-40B4-BE49-F238E27FC236}">
                <a16:creationId xmlns="" xmlns:a16="http://schemas.microsoft.com/office/drawing/2014/main" id="{EBE305A0-631D-4E26-8E4D-90230A222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/>
          <a:srcRect t="32960" b="28234"/>
          <a:stretch>
            <a:fillRect/>
          </a:stretch>
        </p:blipFill>
        <p:spPr bwMode="auto">
          <a:xfrm>
            <a:off x="4752641" y="3239354"/>
            <a:ext cx="625675" cy="242800"/>
          </a:xfrm>
          <a:prstGeom prst="rect">
            <a:avLst/>
          </a:prstGeom>
          <a:noFill/>
        </p:spPr>
      </p:pic>
      <p:pic>
        <p:nvPicPr>
          <p:cNvPr id="91" name="Picture 13" descr="https://s1.qwant.com/thumbr/0x0/a/e/5af697d3420d7f183fc5dcb0c721b8/b_1_q_0_p_0.jpg?u=http%3A%2F%2F2.bp.blogspot.com%2F-yUEaMkPci0M%2FUM7NNV23SlI%2FAAAAAAAAJYo%2F_3JXzB_31AM%2Fs1600%2Flogo-bbva.jpg&amp;q=0&amp;b=1&amp;p=0&amp;a=1">
            <a:extLst>
              <a:ext uri="{FF2B5EF4-FFF2-40B4-BE49-F238E27FC236}">
                <a16:creationId xmlns="" xmlns:a16="http://schemas.microsoft.com/office/drawing/2014/main" id="{4200C591-FC5E-40B1-B5A0-3F154553B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/>
          <a:srcRect l="18691" t="34574" r="19415" b="35206"/>
          <a:stretch>
            <a:fillRect/>
          </a:stretch>
        </p:blipFill>
        <p:spPr bwMode="auto">
          <a:xfrm>
            <a:off x="3812887" y="4571010"/>
            <a:ext cx="625675" cy="215876"/>
          </a:xfrm>
          <a:prstGeom prst="rect">
            <a:avLst/>
          </a:prstGeom>
          <a:noFill/>
        </p:spPr>
      </p:pic>
      <p:pic>
        <p:nvPicPr>
          <p:cNvPr id="92" name="Picture 9" descr="https://s1.qwant.com/thumbr/0x0/8/7/8643bc17556af83495bc7b6b8c9efe/b_1_q_0_p_0.jpg?u=http%3A%2F%2Fwww.universia.net%2Fempresas%2Ffiles%2Flogosantander1.jpg&amp;q=0&amp;b=1&amp;p=0&amp;a=1">
            <a:extLst>
              <a:ext uri="{FF2B5EF4-FFF2-40B4-BE49-F238E27FC236}">
                <a16:creationId xmlns="" xmlns:a16="http://schemas.microsoft.com/office/drawing/2014/main" id="{20E56EB5-7418-41C5-9960-8F15EA1E4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3065748" y="4587414"/>
            <a:ext cx="625675" cy="199472"/>
          </a:xfrm>
          <a:prstGeom prst="rect">
            <a:avLst/>
          </a:prstGeom>
          <a:noFill/>
        </p:spPr>
      </p:pic>
      <p:pic>
        <p:nvPicPr>
          <p:cNvPr id="93" name="Picture 21" descr="https://s2.qwant.com/thumbr/0x0/5/4/2fe4024386e3c81de3a1765c53534a/b_1_q_0_p_0.jpg?u=http%3A%2F%2Fupload.wikimedia.org%2Fwikipedia%2Fcommons%2F9%2F90%2FOn_Deck_Logo_PRIMARY.png&amp;q=0&amp;b=1&amp;p=0&amp;a=1">
            <a:extLst>
              <a:ext uri="{FF2B5EF4-FFF2-40B4-BE49-F238E27FC236}">
                <a16:creationId xmlns="" xmlns:a16="http://schemas.microsoft.com/office/drawing/2014/main" id="{D06EBE81-AB6B-4414-B5A2-366121091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4499293" y="4608201"/>
            <a:ext cx="625675" cy="123436"/>
          </a:xfrm>
          <a:prstGeom prst="rect">
            <a:avLst/>
          </a:prstGeom>
          <a:noFill/>
        </p:spPr>
      </p:pic>
      <p:sp>
        <p:nvSpPr>
          <p:cNvPr id="94" name="Oval 41">
            <a:extLst>
              <a:ext uri="{FF2B5EF4-FFF2-40B4-BE49-F238E27FC236}">
                <a16:creationId xmlns="" xmlns:a16="http://schemas.microsoft.com/office/drawing/2014/main" id="{12835B2E-1C9A-45EA-A285-F7E6676CDB0A}"/>
              </a:ext>
            </a:extLst>
          </p:cNvPr>
          <p:cNvSpPr/>
          <p:nvPr/>
        </p:nvSpPr>
        <p:spPr>
          <a:xfrm>
            <a:off x="6331351" y="2954489"/>
            <a:ext cx="226103" cy="284865"/>
          </a:xfrm>
          <a:prstGeom prst="ellipse">
            <a:avLst/>
          </a:prstGeom>
          <a:solidFill>
            <a:srgbClr val="EE3B42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720436" y="4846717"/>
            <a:ext cx="955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Source: BCG</a:t>
            </a:r>
            <a:endParaRPr lang="fr-FR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449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rma libre 13"/>
          <p:cNvSpPr/>
          <p:nvPr/>
        </p:nvSpPr>
        <p:spPr>
          <a:xfrm flipV="1">
            <a:off x="3421839" y="-1015108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lnTo>
                  <a:pt x="1522268" y="363756"/>
                </a:ln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lnTo>
                  <a:pt x="1772601" y="1142618"/>
                </a:ln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lnTo>
                  <a:pt x="3039479" y="0"/>
                </a:lnTo>
                <a:lnTo>
                  <a:pt x="3039480" y="0"/>
                </a:lnTo>
                <a:lnTo>
                  <a:pt x="3039480" y="1362198"/>
                </a:ln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lnTo>
                  <a:pt x="3555210" y="0"/>
                </a:lnTo>
                <a:lnTo>
                  <a:pt x="3555211" y="1049778"/>
                </a:ln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lnTo>
                  <a:pt x="5064995" y="3838103"/>
                </a:ln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lnTo>
                  <a:pt x="4814662" y="4616965"/>
                </a:ln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lnTo>
                  <a:pt x="3547784" y="2265528"/>
                </a:lnTo>
                <a:lnTo>
                  <a:pt x="3547783" y="4836545"/>
                </a:ln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lnTo>
                  <a:pt x="3032053" y="2265528"/>
                </a:lnTo>
                <a:lnTo>
                  <a:pt x="3032052" y="4524125"/>
                </a:ln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grpSp>
        <p:nvGrpSpPr>
          <p:cNvPr id="7" name="Agrupar 6"/>
          <p:cNvGrpSpPr/>
          <p:nvPr/>
        </p:nvGrpSpPr>
        <p:grpSpPr>
          <a:xfrm>
            <a:off x="5362272" y="4693504"/>
            <a:ext cx="262984" cy="257025"/>
            <a:chOff x="891831" y="3138791"/>
            <a:chExt cx="262984" cy="257025"/>
          </a:xfrm>
          <a:solidFill>
            <a:srgbClr val="DD2B2B"/>
          </a:solidFill>
        </p:grpSpPr>
        <p:sp>
          <p:nvSpPr>
            <p:cNvPr id="8" name="Forma libre 7"/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Forma libre 10"/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2" name="Rectángulo redondeado 11"/>
          <p:cNvSpPr/>
          <p:nvPr/>
        </p:nvSpPr>
        <p:spPr>
          <a:xfrm>
            <a:off x="8979169" y="3480138"/>
            <a:ext cx="258053" cy="255600"/>
          </a:xfrm>
          <a:prstGeom prst="roundRect">
            <a:avLst>
              <a:gd name="adj" fmla="val 50000"/>
            </a:avLst>
          </a:prstGeom>
          <a:solidFill>
            <a:srgbClr val="DD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Forma libre 12"/>
          <p:cNvSpPr/>
          <p:nvPr/>
        </p:nvSpPr>
        <p:spPr>
          <a:xfrm>
            <a:off x="3673774" y="2640342"/>
            <a:ext cx="258053" cy="255600"/>
          </a:xfrm>
          <a:custGeom>
            <a:avLst/>
            <a:gdLst>
              <a:gd name="connsiteX0" fmla="*/ 128396 w 258053"/>
              <a:gd name="connsiteY0" fmla="*/ 63180 h 255600"/>
              <a:gd name="connsiteX1" fmla="*/ 62663 w 258053"/>
              <a:gd name="connsiteY1" fmla="*/ 128913 h 255600"/>
              <a:gd name="connsiteX2" fmla="*/ 128396 w 258053"/>
              <a:gd name="connsiteY2" fmla="*/ 194646 h 255600"/>
              <a:gd name="connsiteX3" fmla="*/ 129658 w 258053"/>
              <a:gd name="connsiteY3" fmla="*/ 194646 h 255600"/>
              <a:gd name="connsiteX4" fmla="*/ 195391 w 258053"/>
              <a:gd name="connsiteY4" fmla="*/ 128913 h 255600"/>
              <a:gd name="connsiteX5" fmla="*/ 129658 w 258053"/>
              <a:gd name="connsiteY5" fmla="*/ 63180 h 255600"/>
              <a:gd name="connsiteX6" fmla="*/ 127800 w 258053"/>
              <a:gd name="connsiteY6" fmla="*/ 0 h 255600"/>
              <a:gd name="connsiteX7" fmla="*/ 130253 w 258053"/>
              <a:gd name="connsiteY7" fmla="*/ 0 h 255600"/>
              <a:gd name="connsiteX8" fmla="*/ 258053 w 258053"/>
              <a:gd name="connsiteY8" fmla="*/ 127800 h 255600"/>
              <a:gd name="connsiteX9" fmla="*/ 130253 w 258053"/>
              <a:gd name="connsiteY9" fmla="*/ 255600 h 255600"/>
              <a:gd name="connsiteX10" fmla="*/ 127800 w 258053"/>
              <a:gd name="connsiteY10" fmla="*/ 255600 h 255600"/>
              <a:gd name="connsiteX11" fmla="*/ 0 w 258053"/>
              <a:gd name="connsiteY11" fmla="*/ 127800 h 255600"/>
              <a:gd name="connsiteX12" fmla="*/ 127800 w 258053"/>
              <a:gd name="connsiteY12" fmla="*/ 0 h 2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8053" h="255600">
                <a:moveTo>
                  <a:pt x="128396" y="63180"/>
                </a:moveTo>
                <a:cubicBezTo>
                  <a:pt x="92093" y="63180"/>
                  <a:pt x="62663" y="92610"/>
                  <a:pt x="62663" y="128913"/>
                </a:cubicBezTo>
                <a:cubicBezTo>
                  <a:pt x="62663" y="165216"/>
                  <a:pt x="92093" y="194646"/>
                  <a:pt x="128396" y="194646"/>
                </a:cubicBezTo>
                <a:lnTo>
                  <a:pt x="129658" y="194646"/>
                </a:lnTo>
                <a:cubicBezTo>
                  <a:pt x="165961" y="194646"/>
                  <a:pt x="195391" y="165216"/>
                  <a:pt x="195391" y="128913"/>
                </a:cubicBezTo>
                <a:cubicBezTo>
                  <a:pt x="195391" y="92610"/>
                  <a:pt x="165961" y="63180"/>
                  <a:pt x="129658" y="63180"/>
                </a:cubicBezTo>
                <a:close/>
                <a:moveTo>
                  <a:pt x="127800" y="0"/>
                </a:moveTo>
                <a:lnTo>
                  <a:pt x="130253" y="0"/>
                </a:lnTo>
                <a:cubicBezTo>
                  <a:pt x="200835" y="0"/>
                  <a:pt x="258053" y="57218"/>
                  <a:pt x="258053" y="127800"/>
                </a:cubicBezTo>
                <a:cubicBezTo>
                  <a:pt x="258053" y="198382"/>
                  <a:pt x="200835" y="255600"/>
                  <a:pt x="130253" y="255600"/>
                </a:cubicBezTo>
                <a:lnTo>
                  <a:pt x="127800" y="255600"/>
                </a:lnTo>
                <a:cubicBezTo>
                  <a:pt x="57218" y="255600"/>
                  <a:pt x="0" y="198382"/>
                  <a:pt x="0" y="127800"/>
                </a:cubicBezTo>
                <a:cubicBezTo>
                  <a:pt x="0" y="57218"/>
                  <a:pt x="57218" y="0"/>
                  <a:pt x="127800" y="0"/>
                </a:cubicBezTo>
                <a:close/>
              </a:path>
            </a:pathLst>
          </a:custGeom>
          <a:solidFill>
            <a:srgbClr val="DD2B2B"/>
          </a:solidFill>
          <a:ln>
            <a:solidFill>
              <a:srgbClr val="DD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485918" y="2830067"/>
            <a:ext cx="3531899" cy="576956"/>
          </a:xfrm>
        </p:spPr>
        <p:txBody>
          <a:bodyPr/>
          <a:lstStyle/>
          <a:p>
            <a:r>
              <a:rPr lang="es-ES_tradnl" sz="4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Challenge</a:t>
            </a:r>
            <a:r>
              <a:rPr lang="es-ES_tradnl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?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506196" y="2674693"/>
            <a:ext cx="2956196" cy="221850"/>
          </a:xfrm>
        </p:spPr>
        <p:txBody>
          <a:bodyPr/>
          <a:lstStyle/>
          <a:p>
            <a:r>
              <a:rPr lang="en-US" sz="1600" dirty="0">
                <a:solidFill>
                  <a:srgbClr val="EE3B42"/>
                </a:solidFill>
              </a:rPr>
              <a:t>COMMENT </a:t>
            </a:r>
            <a:r>
              <a:rPr lang="fr-FR" sz="1600" dirty="0">
                <a:solidFill>
                  <a:srgbClr val="EE3B42"/>
                </a:solidFill>
              </a:rPr>
              <a:t>RELEVER LE </a:t>
            </a:r>
            <a:endParaRPr lang="en-US" sz="1600" dirty="0">
              <a:solidFill>
                <a:srgbClr val="EE3B42"/>
              </a:solidFill>
            </a:endParaRPr>
          </a:p>
        </p:txBody>
      </p:sp>
      <p:pic>
        <p:nvPicPr>
          <p:cNvPr id="15" name="Image 4">
            <a:extLst>
              <a:ext uri="{FF2B5EF4-FFF2-40B4-BE49-F238E27FC236}">
                <a16:creationId xmlns="" xmlns:a16="http://schemas.microsoft.com/office/drawing/2014/main" id="{D12E17F6-A75D-45A9-B5EE-4B427F672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1" y="4587408"/>
            <a:ext cx="469216" cy="469216"/>
          </a:xfrm>
          <a:prstGeom prst="rect">
            <a:avLst/>
          </a:prstGeom>
        </p:spPr>
      </p:pic>
      <p:pic>
        <p:nvPicPr>
          <p:cNvPr id="31" name="Picture Placeholder 30">
            <a:extLst>
              <a:ext uri="{FF2B5EF4-FFF2-40B4-BE49-F238E27FC236}">
                <a16:creationId xmlns="" xmlns:a16="http://schemas.microsoft.com/office/drawing/2014/main" id="{F70A25D0-9B8A-400C-B239-038AF8FE8AB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="" xmlns:p14="http://schemas.microsoft.com/office/powerpoint/2010/main" val="16847019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0"/>
          <p:cNvSpPr txBox="1">
            <a:spLocks/>
          </p:cNvSpPr>
          <p:nvPr/>
        </p:nvSpPr>
        <p:spPr>
          <a:xfrm>
            <a:off x="5578657" y="2320692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 MODEL</a:t>
            </a:r>
          </a:p>
        </p:txBody>
      </p:sp>
      <p:sp>
        <p:nvSpPr>
          <p:cNvPr id="11" name="Text Placeholder 20"/>
          <p:cNvSpPr txBox="1">
            <a:spLocks/>
          </p:cNvSpPr>
          <p:nvPr/>
        </p:nvSpPr>
        <p:spPr>
          <a:xfrm>
            <a:off x="5559230" y="3024105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MODELE OPERATIONNEL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 Placeholder 20"/>
          <p:cNvSpPr txBox="1">
            <a:spLocks/>
          </p:cNvSpPr>
          <p:nvPr/>
        </p:nvSpPr>
        <p:spPr>
          <a:xfrm>
            <a:off x="5559230" y="3834569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TECHNOLOGY MODEL</a:t>
            </a:r>
          </a:p>
        </p:txBody>
      </p:sp>
      <p:sp>
        <p:nvSpPr>
          <p:cNvPr id="15" name="Text Placeholder 20"/>
          <p:cNvSpPr txBox="1">
            <a:spLocks/>
          </p:cNvSpPr>
          <p:nvPr/>
        </p:nvSpPr>
        <p:spPr>
          <a:xfrm>
            <a:off x="4750338" y="2069639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rgbClr val="EE3B42"/>
                </a:solidFill>
                <a:latin typeface="Raleway Light" charset="0"/>
                <a:ea typeface="Raleway Light" charset="0"/>
                <a:cs typeface="Raleway Light" charset="0"/>
              </a:rPr>
              <a:t>A</a:t>
            </a:r>
          </a:p>
        </p:txBody>
      </p:sp>
      <p:sp>
        <p:nvSpPr>
          <p:cNvPr id="16" name="Text Placeholder 20"/>
          <p:cNvSpPr txBox="1">
            <a:spLocks/>
          </p:cNvSpPr>
          <p:nvPr/>
        </p:nvSpPr>
        <p:spPr>
          <a:xfrm>
            <a:off x="4750338" y="2838615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accent2">
                    <a:lumMod val="60000"/>
                    <a:lumOff val="4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B</a:t>
            </a:r>
          </a:p>
        </p:txBody>
      </p:sp>
      <p:sp>
        <p:nvSpPr>
          <p:cNvPr id="17" name="Text Placeholder 20"/>
          <p:cNvSpPr txBox="1">
            <a:spLocks/>
          </p:cNvSpPr>
          <p:nvPr/>
        </p:nvSpPr>
        <p:spPr>
          <a:xfrm>
            <a:off x="4750338" y="3598718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accent3"/>
                </a:solidFill>
                <a:latin typeface="Raleway Light" charset="0"/>
                <a:ea typeface="Raleway Light" charset="0"/>
                <a:cs typeface="Raleway Light" charset="0"/>
              </a:rPr>
              <a:t>C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="" xmlns:a16="http://schemas.microsoft.com/office/drawing/2014/main" id="{2281FE1C-894A-4786-A76C-491FCD06E1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9" name="Image 4">
            <a:extLst>
              <a:ext uri="{FF2B5EF4-FFF2-40B4-BE49-F238E27FC236}">
                <a16:creationId xmlns="" xmlns:a16="http://schemas.microsoft.com/office/drawing/2014/main" id="{3A6FA899-A438-4AAF-80B6-859416EE0D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  <p:sp>
        <p:nvSpPr>
          <p:cNvPr id="24" name="Forma libre 23">
            <a:extLst>
              <a:ext uri="{FF2B5EF4-FFF2-40B4-BE49-F238E27FC236}">
                <a16:creationId xmlns="" xmlns:a16="http://schemas.microsoft.com/office/drawing/2014/main" id="{725393B7-EF28-44EE-9E0A-955BBC2905F6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5" name="Marcador de texto 14">
            <a:extLst>
              <a:ext uri="{FF2B5EF4-FFF2-40B4-BE49-F238E27FC236}">
                <a16:creationId xmlns="" xmlns:a16="http://schemas.microsoft.com/office/drawing/2014/main" id="{3DAD2995-0E3C-4959-9643-88FFD9C24D16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>
                <a:solidFill>
                  <a:schemeClr val="bg1"/>
                </a:solidFill>
              </a:rPr>
              <a:t>QUELS SONT LES INGREDIENTS NECESSAIRES POUR LA TRANSFORMATION DIGITALE ?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4919089" y="1451664"/>
            <a:ext cx="3475015" cy="532594"/>
          </a:xfrm>
        </p:spPr>
        <p:txBody>
          <a:bodyPr/>
          <a:lstStyle/>
          <a:p>
            <a:pPr algn="l"/>
            <a:r>
              <a:rPr lang="en-US" sz="1600" dirty="0" smtClean="0">
                <a:solidFill>
                  <a:srgbClr val="EE3B42"/>
                </a:solidFill>
              </a:rPr>
              <a:t>TROIS LEVIERS DE LA TRANSFORMATION DIGITALE</a:t>
            </a:r>
            <a:endParaRPr lang="es-ES_tradnl" sz="1600" dirty="0">
              <a:solidFill>
                <a:srgbClr val="EE3B42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5033999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1383127" y="372954"/>
            <a:ext cx="5277404" cy="576956"/>
          </a:xfrm>
        </p:spPr>
        <p:txBody>
          <a:bodyPr/>
          <a:lstStyle/>
          <a:p>
            <a:r>
              <a:rPr lang="fr-FR" dirty="0" smtClean="0"/>
              <a:t>BUSINESS MODEL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pour une image  3"/>
          <p:cNvSpPr>
            <a:spLocks noGrp="1"/>
          </p:cNvSpPr>
          <p:nvPr>
            <p:ph type="pic" sz="quarter" idx="13"/>
          </p:nvPr>
        </p:nvSpPr>
        <p:spPr/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23">
            <a:extLst>
              <a:ext uri="{FF2B5EF4-FFF2-40B4-BE49-F238E27FC236}">
                <a16:creationId xmlns="" xmlns:a16="http://schemas.microsoft.com/office/drawing/2014/main" id="{8BE2525E-7426-4676-B1E8-E1E3597B42A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="" xmlns:a16="http://schemas.microsoft.com/office/drawing/2014/main" id="{88CCA055-CAE5-4D3A-8D20-4245CDF8E3DA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CASHLESS PAYMENT LANDSCAPE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13" name="Image 4">
            <a:extLst>
              <a:ext uri="{FF2B5EF4-FFF2-40B4-BE49-F238E27FC236}">
                <a16:creationId xmlns="" xmlns:a16="http://schemas.microsoft.com/office/drawing/2014/main" id="{97CD02CF-407F-4CCC-A8DF-639336B24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1737"/>
            <a:ext cx="469216" cy="469216"/>
          </a:xfrm>
          <a:prstGeom prst="rect">
            <a:avLst/>
          </a:prstGeom>
        </p:spPr>
      </p:pic>
      <p:sp>
        <p:nvSpPr>
          <p:cNvPr id="24" name="Rectangle à coins arrondis 46">
            <a:extLst>
              <a:ext uri="{FF2B5EF4-FFF2-40B4-BE49-F238E27FC236}">
                <a16:creationId xmlns="" xmlns:a16="http://schemas.microsoft.com/office/drawing/2014/main" id="{C41A398B-CA23-409A-ABAE-3EB5673430F3}"/>
              </a:ext>
            </a:extLst>
          </p:cNvPr>
          <p:cNvSpPr/>
          <p:nvPr/>
        </p:nvSpPr>
        <p:spPr>
          <a:xfrm>
            <a:off x="525885" y="1699403"/>
            <a:ext cx="7060867" cy="1055608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fr-FR" sz="1400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In a digital </a:t>
            </a:r>
            <a:r>
              <a:rPr lang="fr-FR" altLang="fr-FR" sz="1400" spc="3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payment</a:t>
            </a:r>
            <a:r>
              <a:rPr lang="fr-FR" altLang="fr-FR" sz="1400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and </a:t>
            </a:r>
            <a:r>
              <a:rPr lang="fr-FR" altLang="fr-FR" sz="1400" spc="3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cashless</a:t>
            </a:r>
            <a:r>
              <a:rPr lang="fr-FR" altLang="fr-FR" sz="1400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world, </a:t>
            </a:r>
            <a:r>
              <a:rPr lang="fr-FR" altLang="fr-FR" sz="1400" spc="3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financial</a:t>
            </a:r>
            <a:r>
              <a:rPr lang="fr-FR" altLang="fr-FR" sz="1400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institutions </a:t>
            </a:r>
            <a:r>
              <a:rPr lang="fr-FR" altLang="fr-FR" sz="1400" spc="3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may</a:t>
            </a:r>
            <a:r>
              <a:rPr lang="fr-FR" altLang="fr-FR" sz="1400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lose control over </a:t>
            </a:r>
            <a:r>
              <a:rPr lang="fr-FR" altLang="fr-FR" sz="1400" spc="3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their</a:t>
            </a:r>
            <a:r>
              <a:rPr lang="fr-FR" altLang="fr-FR" sz="1400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fr-FR" altLang="fr-FR" sz="1400" spc="3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customers</a:t>
            </a:r>
            <a:r>
              <a:rPr lang="fr-FR" altLang="fr-FR" sz="1400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’ transaction </a:t>
            </a:r>
            <a:r>
              <a:rPr lang="fr-FR" altLang="fr-FR" sz="1400" spc="3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experience</a:t>
            </a:r>
            <a:r>
              <a:rPr lang="fr-FR" altLang="fr-FR" sz="1400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, the </a:t>
            </a:r>
            <a:r>
              <a:rPr lang="fr-FR" altLang="fr-FR" sz="1400" spc="3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industry</a:t>
            </a:r>
            <a:r>
              <a:rPr lang="fr-FR" altLang="fr-FR" sz="1400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fr-FR" altLang="fr-FR" sz="1400" spc="3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gets</a:t>
            </a:r>
            <a:r>
              <a:rPr lang="fr-FR" altLang="fr-FR" sz="1400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fr-FR" altLang="fr-FR" sz="1400" spc="3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disintermediated</a:t>
            </a:r>
            <a:r>
              <a:rPr lang="fr-FR" altLang="fr-FR" sz="1400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as </a:t>
            </a:r>
            <a:r>
              <a:rPr lang="fr-FR" altLang="fr-FR" sz="1400" spc="3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cashless</a:t>
            </a:r>
            <a:r>
              <a:rPr lang="fr-FR" altLang="fr-FR" sz="1400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transactions </a:t>
            </a:r>
            <a:r>
              <a:rPr lang="fr-FR" altLang="fr-FR" sz="1400" spc="3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grow</a:t>
            </a:r>
            <a:r>
              <a:rPr lang="fr-FR" altLang="fr-FR" sz="1400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…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="" xmlns:a16="http://schemas.microsoft.com/office/drawing/2014/main" id="{18060429-7158-474D-AB25-9D06FEC0488C}"/>
              </a:ext>
            </a:extLst>
          </p:cNvPr>
          <p:cNvSpPr txBox="1">
            <a:spLocks/>
          </p:cNvSpPr>
          <p:nvPr/>
        </p:nvSpPr>
        <p:spPr>
          <a:xfrm>
            <a:off x="424543" y="4148841"/>
            <a:ext cx="1706755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EE4B68"/>
                </a:solidFill>
              </a:rPr>
              <a:t>MOBILE PAYMENT</a:t>
            </a:r>
          </a:p>
        </p:txBody>
      </p:sp>
      <p:sp>
        <p:nvSpPr>
          <p:cNvPr id="34" name="Text Placeholder 20">
            <a:extLst>
              <a:ext uri="{FF2B5EF4-FFF2-40B4-BE49-F238E27FC236}">
                <a16:creationId xmlns="" xmlns:a16="http://schemas.microsoft.com/office/drawing/2014/main" id="{FE356076-5A93-43E3-91D5-C57E6B78D3C5}"/>
              </a:ext>
            </a:extLst>
          </p:cNvPr>
          <p:cNvSpPr txBox="1">
            <a:spLocks/>
          </p:cNvSpPr>
          <p:nvPr/>
        </p:nvSpPr>
        <p:spPr>
          <a:xfrm>
            <a:off x="2276717" y="4149285"/>
            <a:ext cx="1706755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F5898E"/>
                </a:solidFill>
              </a:rPr>
              <a:t>DIGITAL WALLETS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="" xmlns:a16="http://schemas.microsoft.com/office/drawing/2014/main" id="{6AB8438F-E719-4F74-95E6-049DD6EDEEF2}"/>
              </a:ext>
            </a:extLst>
          </p:cNvPr>
          <p:cNvSpPr txBox="1">
            <a:spLocks/>
          </p:cNvSpPr>
          <p:nvPr/>
        </p:nvSpPr>
        <p:spPr>
          <a:xfrm>
            <a:off x="4128891" y="4148841"/>
            <a:ext cx="1968711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1DD760"/>
                </a:solidFill>
              </a:rPr>
              <a:t>INTEGRATED BILLING</a:t>
            </a:r>
          </a:p>
        </p:txBody>
      </p:sp>
      <p:sp>
        <p:nvSpPr>
          <p:cNvPr id="36" name="Text Placeholder 20">
            <a:extLst>
              <a:ext uri="{FF2B5EF4-FFF2-40B4-BE49-F238E27FC236}">
                <a16:creationId xmlns="" xmlns:a16="http://schemas.microsoft.com/office/drawing/2014/main" id="{EE043555-C9D5-4026-925F-75D3D831B620}"/>
              </a:ext>
            </a:extLst>
          </p:cNvPr>
          <p:cNvSpPr txBox="1">
            <a:spLocks/>
          </p:cNvSpPr>
          <p:nvPr/>
        </p:nvSpPr>
        <p:spPr>
          <a:xfrm>
            <a:off x="6235136" y="4148841"/>
            <a:ext cx="2484320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FBD303"/>
                </a:solidFill>
              </a:rPr>
              <a:t>STREAMLINED PAYMENTS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6CC349C-8D30-4FF3-BD30-DBAE3A3F9C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504" y="2881790"/>
            <a:ext cx="1190832" cy="119083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BC6CA6FA-8EA0-404A-AD5E-AEB27CAA052D}"/>
              </a:ext>
            </a:extLst>
          </p:cNvPr>
          <p:cNvGrpSpPr/>
          <p:nvPr/>
        </p:nvGrpSpPr>
        <p:grpSpPr>
          <a:xfrm>
            <a:off x="2535826" y="2881791"/>
            <a:ext cx="1190832" cy="1190832"/>
            <a:chOff x="2171606" y="3744578"/>
            <a:chExt cx="1246406" cy="1246406"/>
          </a:xfrm>
        </p:grpSpPr>
        <p:sp>
          <p:nvSpPr>
            <p:cNvPr id="11" name="Oval 10">
              <a:extLst>
                <a:ext uri="{FF2B5EF4-FFF2-40B4-BE49-F238E27FC236}">
                  <a16:creationId xmlns="" xmlns:a16="http://schemas.microsoft.com/office/drawing/2014/main" id="{0C34F720-1BCA-4967-9CAC-A2E45F22A0A9}"/>
                </a:ext>
              </a:extLst>
            </p:cNvPr>
            <p:cNvSpPr/>
            <p:nvPr/>
          </p:nvSpPr>
          <p:spPr>
            <a:xfrm>
              <a:off x="2171606" y="3744578"/>
              <a:ext cx="1246406" cy="124640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" name="Picture 9">
              <a:extLst>
                <a:ext uri="{FF2B5EF4-FFF2-40B4-BE49-F238E27FC236}">
                  <a16:creationId xmlns="" xmlns:a16="http://schemas.microsoft.com/office/drawing/2014/main" id="{52CD3B5B-C5D7-42F3-B3C0-6A8579416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57558" y="3936711"/>
              <a:ext cx="935002" cy="935002"/>
            </a:xfrm>
            <a:prstGeom prst="rect">
              <a:avLst/>
            </a:prstGeom>
          </p:spPr>
        </p:pic>
      </p:grp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9F856735-05D1-4AB5-838E-05C5A6975B69}"/>
              </a:ext>
            </a:extLst>
          </p:cNvPr>
          <p:cNvSpPr/>
          <p:nvPr/>
        </p:nvSpPr>
        <p:spPr>
          <a:xfrm>
            <a:off x="4514757" y="2885201"/>
            <a:ext cx="1190832" cy="1190832"/>
          </a:xfrm>
          <a:prstGeom prst="ellipse">
            <a:avLst/>
          </a:prstGeom>
          <a:solidFill>
            <a:srgbClr val="1D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1E5EF3D8-AF9C-49FB-BC25-A60A8063FFA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8853" y="3079297"/>
            <a:ext cx="802639" cy="8026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8928289C-B1D2-4505-B6B1-38147CC1D31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1880" y="2885201"/>
            <a:ext cx="1190832" cy="1190832"/>
          </a:xfrm>
          <a:prstGeom prst="rect">
            <a:avLst/>
          </a:prstGeom>
        </p:spPr>
      </p:pic>
      <p:sp>
        <p:nvSpPr>
          <p:cNvPr id="45" name="Text Placeholder 20">
            <a:extLst>
              <a:ext uri="{FF2B5EF4-FFF2-40B4-BE49-F238E27FC236}">
                <a16:creationId xmlns="" xmlns:a16="http://schemas.microsoft.com/office/drawing/2014/main" id="{13DBB1D0-066C-4DAA-B5E1-0D68D09DD6AC}"/>
              </a:ext>
            </a:extLst>
          </p:cNvPr>
          <p:cNvSpPr txBox="1">
            <a:spLocks/>
          </p:cNvSpPr>
          <p:nvPr/>
        </p:nvSpPr>
        <p:spPr>
          <a:xfrm>
            <a:off x="1161822" y="1332209"/>
            <a:ext cx="5934138" cy="36719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DISRUPTIVE ENABLERS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720435" y="4846717"/>
            <a:ext cx="15562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Source: </a:t>
            </a:r>
            <a:r>
              <a:rPr lang="fr-FR" sz="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World </a:t>
            </a:r>
            <a:r>
              <a:rPr lang="fr-FR" sz="8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Economic</a:t>
            </a:r>
            <a:r>
              <a:rPr lang="fr-FR" sz="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Forum</a:t>
            </a:r>
            <a:endParaRPr lang="fr-FR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0498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23">
            <a:extLst>
              <a:ext uri="{FF2B5EF4-FFF2-40B4-BE49-F238E27FC236}">
                <a16:creationId xmlns="" xmlns:a16="http://schemas.microsoft.com/office/drawing/2014/main" id="{8BE2525E-7426-4676-B1E8-E1E3597B42A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="" xmlns:a16="http://schemas.microsoft.com/office/drawing/2014/main" id="{88CCA055-CAE5-4D3A-8D20-4245CDF8E3DA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CASHLESS PAYMENT LANDSCAPE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13" name="Image 4">
            <a:extLst>
              <a:ext uri="{FF2B5EF4-FFF2-40B4-BE49-F238E27FC236}">
                <a16:creationId xmlns="" xmlns:a16="http://schemas.microsoft.com/office/drawing/2014/main" id="{97CD02CF-407F-4CCC-A8DF-639336B24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1737"/>
            <a:ext cx="469216" cy="469216"/>
          </a:xfrm>
          <a:prstGeom prst="rect">
            <a:avLst/>
          </a:prstGeom>
        </p:spPr>
      </p:pic>
      <p:sp>
        <p:nvSpPr>
          <p:cNvPr id="45" name="Text Placeholder 20">
            <a:extLst>
              <a:ext uri="{FF2B5EF4-FFF2-40B4-BE49-F238E27FC236}">
                <a16:creationId xmlns="" xmlns:a16="http://schemas.microsoft.com/office/drawing/2014/main" id="{13DBB1D0-066C-4DAA-B5E1-0D68D09DD6AC}"/>
              </a:ext>
            </a:extLst>
          </p:cNvPr>
          <p:cNvSpPr txBox="1">
            <a:spLocks/>
          </p:cNvSpPr>
          <p:nvPr/>
        </p:nvSpPr>
        <p:spPr>
          <a:xfrm>
            <a:off x="2367022" y="1322791"/>
            <a:ext cx="3523737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GAME CHANGERS</a:t>
            </a:r>
          </a:p>
        </p:txBody>
      </p:sp>
      <p:pic>
        <p:nvPicPr>
          <p:cNvPr id="4100" name="Picture 4" descr="RÃ©sultat de recherche d'images pour &quot;apple pay&quot;">
            <a:extLst>
              <a:ext uri="{FF2B5EF4-FFF2-40B4-BE49-F238E27FC236}">
                <a16:creationId xmlns="" xmlns:a16="http://schemas.microsoft.com/office/drawing/2014/main" id="{FA4FC2FA-47AB-4169-B432-DAA645FC8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5992" y="3756816"/>
            <a:ext cx="957610" cy="3926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Ã©sultat de recherche d'images pour &quot;google wallet&quot;">
            <a:extLst>
              <a:ext uri="{FF2B5EF4-FFF2-40B4-BE49-F238E27FC236}">
                <a16:creationId xmlns="" xmlns:a16="http://schemas.microsoft.com/office/drawing/2014/main" id="{EFEBC7F4-481D-46FD-87A7-40DB171A0C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21291" t="13674" r="21428" b="6626"/>
          <a:stretch/>
        </p:blipFill>
        <p:spPr bwMode="auto">
          <a:xfrm>
            <a:off x="1766847" y="1950812"/>
            <a:ext cx="1110508" cy="93890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RÃ©sultat de recherche d'images pour &quot;level up logo&quot;">
            <a:extLst>
              <a:ext uri="{FF2B5EF4-FFF2-40B4-BE49-F238E27FC236}">
                <a16:creationId xmlns="" xmlns:a16="http://schemas.microsoft.com/office/drawing/2014/main" id="{62DBE733-3D48-4C3F-BE47-AC48305903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t="38114" b="37585"/>
          <a:stretch/>
        </p:blipFill>
        <p:spPr bwMode="auto">
          <a:xfrm>
            <a:off x="2773721" y="2234130"/>
            <a:ext cx="1747157" cy="4245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RÃ©sultat de recherche d'images pour &quot;loop logo payment&quot;">
            <a:extLst>
              <a:ext uri="{FF2B5EF4-FFF2-40B4-BE49-F238E27FC236}">
                <a16:creationId xmlns="" xmlns:a16="http://schemas.microsoft.com/office/drawing/2014/main" id="{28271A12-A365-4A4F-BD41-4CF0F0BBC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0178" y="2918179"/>
            <a:ext cx="987137" cy="61860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RÃ©sultat de recherche d'images pour &quot;magicband logo&quot;">
            <a:extLst>
              <a:ext uri="{FF2B5EF4-FFF2-40B4-BE49-F238E27FC236}">
                <a16:creationId xmlns="" xmlns:a16="http://schemas.microsoft.com/office/drawing/2014/main" id="{768CDC9F-C39C-4246-88AA-F3E8801560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3260178" y="3744878"/>
            <a:ext cx="1356989" cy="7037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RÃ©sultat de recherche d'images pour &quot;uber logo&quot;">
            <a:extLst>
              <a:ext uri="{FF2B5EF4-FFF2-40B4-BE49-F238E27FC236}">
                <a16:creationId xmlns="" xmlns:a16="http://schemas.microsoft.com/office/drawing/2014/main" id="{C52690D1-D611-4F1C-8BFF-FAF42B7A8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8440" y="2684586"/>
            <a:ext cx="1054108" cy="10722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RÃ©sultat de recherche d'images pour &quot;visa checkout logo&quot;">
            <a:extLst>
              <a:ext uri="{FF2B5EF4-FFF2-40B4-BE49-F238E27FC236}">
                <a16:creationId xmlns="" xmlns:a16="http://schemas.microsoft.com/office/drawing/2014/main" id="{73D9287F-6A3C-473D-91B5-5D2910AE68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t="36498" b="30663"/>
          <a:stretch/>
        </p:blipFill>
        <p:spPr bwMode="auto">
          <a:xfrm>
            <a:off x="4717319" y="2261370"/>
            <a:ext cx="1570459" cy="38678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RÃ©sultat de recherche d'images pour &quot;wallet skip&quot;">
            <a:extLst>
              <a:ext uri="{FF2B5EF4-FFF2-40B4-BE49-F238E27FC236}">
                <a16:creationId xmlns="" xmlns:a16="http://schemas.microsoft.com/office/drawing/2014/main" id="{9722ADE4-7D9B-40B3-BF75-68F70F9E7F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6405788" y="2234130"/>
            <a:ext cx="727983" cy="6840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RÃ©sultat de recherche d'images pour &quot;venmo logo&quot;">
            <a:extLst>
              <a:ext uri="{FF2B5EF4-FFF2-40B4-BE49-F238E27FC236}">
                <a16:creationId xmlns="" xmlns:a16="http://schemas.microsoft.com/office/drawing/2014/main" id="{991E6EDE-324F-4249-9096-B1D7612B7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31200" y="3079003"/>
            <a:ext cx="1116183" cy="2115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RÃ©sultat de recherche d'images pour &quot;square cash logo&quot;">
            <a:extLst>
              <a:ext uri="{FF2B5EF4-FFF2-40B4-BE49-F238E27FC236}">
                <a16:creationId xmlns="" xmlns:a16="http://schemas.microsoft.com/office/drawing/2014/main" id="{C101C032-9BDE-425A-A7F5-166D47B645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4976940" y="4024426"/>
            <a:ext cx="1770417" cy="4748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1D876EF-EE48-43B7-BAF9-3261D73D1D76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t="20607" b="24482"/>
          <a:stretch/>
        </p:blipFill>
        <p:spPr>
          <a:xfrm>
            <a:off x="5830370" y="3424899"/>
            <a:ext cx="1080067" cy="593080"/>
          </a:xfrm>
          <a:prstGeom prst="rect">
            <a:avLst/>
          </a:prstGeom>
        </p:spPr>
      </p:pic>
      <p:pic>
        <p:nvPicPr>
          <p:cNvPr id="4134" name="Picture 38" descr="RÃ©sultat de recherche d'images pour &quot;fastacash&quot;">
            <a:extLst>
              <a:ext uri="{FF2B5EF4-FFF2-40B4-BE49-F238E27FC236}">
                <a16:creationId xmlns="" xmlns:a16="http://schemas.microsoft.com/office/drawing/2014/main" id="{405641CB-E193-4ABD-A4EA-B2C0B99F2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2354" y="3094710"/>
            <a:ext cx="1647262" cy="32687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60653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0">
            <a:extLst>
              <a:ext uri="{FF2B5EF4-FFF2-40B4-BE49-F238E27FC236}">
                <a16:creationId xmlns="" xmlns:a16="http://schemas.microsoft.com/office/drawing/2014/main" id="{6BEB0E78-5B01-4739-BF10-116948DFD9DE}"/>
              </a:ext>
            </a:extLst>
          </p:cNvPr>
          <p:cNvSpPr txBox="1">
            <a:spLocks/>
          </p:cNvSpPr>
          <p:nvPr/>
        </p:nvSpPr>
        <p:spPr>
          <a:xfrm>
            <a:off x="6164285" y="1322464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ORGANISATION</a:t>
            </a:r>
          </a:p>
        </p:txBody>
      </p:sp>
      <p:sp>
        <p:nvSpPr>
          <p:cNvPr id="17" name="Rectángulo redondeado 12">
            <a:extLst>
              <a:ext uri="{FF2B5EF4-FFF2-40B4-BE49-F238E27FC236}">
                <a16:creationId xmlns="" xmlns:a16="http://schemas.microsoft.com/office/drawing/2014/main" id="{21C08244-D044-4772-8F58-FC2706D60C76}"/>
              </a:ext>
            </a:extLst>
          </p:cNvPr>
          <p:cNvSpPr/>
          <p:nvPr/>
        </p:nvSpPr>
        <p:spPr>
          <a:xfrm>
            <a:off x="5979685" y="1271649"/>
            <a:ext cx="100208" cy="611427"/>
          </a:xfrm>
          <a:prstGeom prst="roundRect">
            <a:avLst>
              <a:gd name="adj" fmla="val 50000"/>
            </a:avLst>
          </a:prstGeom>
          <a:solidFill>
            <a:srgbClr val="456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Text Placeholder 20">
            <a:extLst>
              <a:ext uri="{FF2B5EF4-FFF2-40B4-BE49-F238E27FC236}">
                <a16:creationId xmlns="" xmlns:a16="http://schemas.microsoft.com/office/drawing/2014/main" id="{B57430AC-3AFB-4D62-BE06-F6369E9F0095}"/>
              </a:ext>
            </a:extLst>
          </p:cNvPr>
          <p:cNvSpPr txBox="1">
            <a:spLocks/>
          </p:cNvSpPr>
          <p:nvPr/>
        </p:nvSpPr>
        <p:spPr>
          <a:xfrm>
            <a:off x="6160957" y="2088480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CONCEPTION</a:t>
            </a:r>
          </a:p>
        </p:txBody>
      </p:sp>
      <p:sp>
        <p:nvSpPr>
          <p:cNvPr id="19" name="Rectángulo redondeado 15">
            <a:extLst>
              <a:ext uri="{FF2B5EF4-FFF2-40B4-BE49-F238E27FC236}">
                <a16:creationId xmlns="" xmlns:a16="http://schemas.microsoft.com/office/drawing/2014/main" id="{ED726751-67B3-4EBD-AA16-6ABB52F01A5C}"/>
              </a:ext>
            </a:extLst>
          </p:cNvPr>
          <p:cNvSpPr/>
          <p:nvPr/>
        </p:nvSpPr>
        <p:spPr>
          <a:xfrm>
            <a:off x="5979685" y="2029474"/>
            <a:ext cx="100208" cy="611427"/>
          </a:xfrm>
          <a:prstGeom prst="roundRect">
            <a:avLst>
              <a:gd name="adj" fmla="val 50000"/>
            </a:avLst>
          </a:prstGeom>
          <a:solidFill>
            <a:srgbClr val="61D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Rectángulo redondeado 18">
            <a:extLst>
              <a:ext uri="{FF2B5EF4-FFF2-40B4-BE49-F238E27FC236}">
                <a16:creationId xmlns="" xmlns:a16="http://schemas.microsoft.com/office/drawing/2014/main" id="{1A673E7D-AA2F-455E-A9C7-A7C7D407D62F}"/>
              </a:ext>
            </a:extLst>
          </p:cNvPr>
          <p:cNvSpPr/>
          <p:nvPr/>
        </p:nvSpPr>
        <p:spPr>
          <a:xfrm>
            <a:off x="5979685" y="2790229"/>
            <a:ext cx="100208" cy="611427"/>
          </a:xfrm>
          <a:prstGeom prst="roundRect">
            <a:avLst>
              <a:gd name="adj" fmla="val 50000"/>
            </a:avLst>
          </a:prstGeom>
          <a:solidFill>
            <a:srgbClr val="E162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Text Placeholder 20">
            <a:extLst>
              <a:ext uri="{FF2B5EF4-FFF2-40B4-BE49-F238E27FC236}">
                <a16:creationId xmlns="" xmlns:a16="http://schemas.microsoft.com/office/drawing/2014/main" id="{5233D75C-D68A-4977-84E3-B9448D048574}"/>
              </a:ext>
            </a:extLst>
          </p:cNvPr>
          <p:cNvSpPr txBox="1">
            <a:spLocks/>
          </p:cNvSpPr>
          <p:nvPr/>
        </p:nvSpPr>
        <p:spPr>
          <a:xfrm>
            <a:off x="5083802" y="1278082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01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="" xmlns:a16="http://schemas.microsoft.com/office/drawing/2014/main" id="{F5D28AAB-16B1-4924-92E8-54D373AFD7C5}"/>
              </a:ext>
            </a:extLst>
          </p:cNvPr>
          <p:cNvSpPr txBox="1">
            <a:spLocks/>
          </p:cNvSpPr>
          <p:nvPr/>
        </p:nvSpPr>
        <p:spPr>
          <a:xfrm>
            <a:off x="5083802" y="2047058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02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="" xmlns:a16="http://schemas.microsoft.com/office/drawing/2014/main" id="{219F90C5-EC08-4EE5-9CA7-B7AAB8E905FA}"/>
              </a:ext>
            </a:extLst>
          </p:cNvPr>
          <p:cNvSpPr txBox="1">
            <a:spLocks/>
          </p:cNvSpPr>
          <p:nvPr/>
        </p:nvSpPr>
        <p:spPr>
          <a:xfrm>
            <a:off x="5083802" y="2816034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03</a:t>
            </a:r>
          </a:p>
        </p:txBody>
      </p:sp>
      <p:sp>
        <p:nvSpPr>
          <p:cNvPr id="25" name="Forma libre 23">
            <a:extLst>
              <a:ext uri="{FF2B5EF4-FFF2-40B4-BE49-F238E27FC236}">
                <a16:creationId xmlns="" xmlns:a16="http://schemas.microsoft.com/office/drawing/2014/main" id="{63DFCA3E-72BF-46F1-8363-C420A1EB5EC3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6" name="Marcador de texto 14">
            <a:extLst>
              <a:ext uri="{FF2B5EF4-FFF2-40B4-BE49-F238E27FC236}">
                <a16:creationId xmlns="" xmlns:a16="http://schemas.microsoft.com/office/drawing/2014/main" id="{37F4D4E6-1392-434A-A7B7-F3ACE506ED86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COMMENT RELEVER LE CHALLENGE ?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43" name="Rectángulo redondeado 12">
            <a:extLst>
              <a:ext uri="{FF2B5EF4-FFF2-40B4-BE49-F238E27FC236}">
                <a16:creationId xmlns="" xmlns:a16="http://schemas.microsoft.com/office/drawing/2014/main" id="{A27172C0-A9EC-4B73-85E5-FBC9E18ABE0E}"/>
              </a:ext>
            </a:extLst>
          </p:cNvPr>
          <p:cNvSpPr/>
          <p:nvPr/>
        </p:nvSpPr>
        <p:spPr>
          <a:xfrm>
            <a:off x="5986645" y="3552772"/>
            <a:ext cx="100208" cy="611427"/>
          </a:xfrm>
          <a:prstGeom prst="roundRect">
            <a:avLst>
              <a:gd name="adj" fmla="val 50000"/>
            </a:avLst>
          </a:prstGeom>
          <a:solidFill>
            <a:srgbClr val="2EA7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4" name="Text Placeholder 20">
            <a:extLst>
              <a:ext uri="{FF2B5EF4-FFF2-40B4-BE49-F238E27FC236}">
                <a16:creationId xmlns="" xmlns:a16="http://schemas.microsoft.com/office/drawing/2014/main" id="{A6D5F517-DD73-41CB-8FD4-8FF229A20BF7}"/>
              </a:ext>
            </a:extLst>
          </p:cNvPr>
          <p:cNvSpPr txBox="1">
            <a:spLocks/>
          </p:cNvSpPr>
          <p:nvPr/>
        </p:nvSpPr>
        <p:spPr>
          <a:xfrm>
            <a:off x="6198092" y="4297745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TOOLKIT MÉTHODOLOGIQUE</a:t>
            </a:r>
          </a:p>
        </p:txBody>
      </p:sp>
      <p:sp>
        <p:nvSpPr>
          <p:cNvPr id="45" name="Rectángulo redondeado 15">
            <a:extLst>
              <a:ext uri="{FF2B5EF4-FFF2-40B4-BE49-F238E27FC236}">
                <a16:creationId xmlns="" xmlns:a16="http://schemas.microsoft.com/office/drawing/2014/main" id="{C935AAFA-FD06-4BE2-A7E7-7F0EED0D987E}"/>
              </a:ext>
            </a:extLst>
          </p:cNvPr>
          <p:cNvSpPr/>
          <p:nvPr/>
        </p:nvSpPr>
        <p:spPr>
          <a:xfrm>
            <a:off x="5986645" y="4310597"/>
            <a:ext cx="100208" cy="611427"/>
          </a:xfrm>
          <a:prstGeom prst="roundRect">
            <a:avLst>
              <a:gd name="adj" fmla="val 50000"/>
            </a:avLst>
          </a:prstGeom>
          <a:solidFill>
            <a:srgbClr val="FF4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8" name="Text Placeholder 20">
            <a:extLst>
              <a:ext uri="{FF2B5EF4-FFF2-40B4-BE49-F238E27FC236}">
                <a16:creationId xmlns="" xmlns:a16="http://schemas.microsoft.com/office/drawing/2014/main" id="{6EC69089-6F52-4E3F-A34C-DFEB03D630F2}"/>
              </a:ext>
            </a:extLst>
          </p:cNvPr>
          <p:cNvSpPr txBox="1">
            <a:spLocks/>
          </p:cNvSpPr>
          <p:nvPr/>
        </p:nvSpPr>
        <p:spPr>
          <a:xfrm>
            <a:off x="5090762" y="3559205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04</a:t>
            </a:r>
          </a:p>
        </p:txBody>
      </p:sp>
      <p:sp>
        <p:nvSpPr>
          <p:cNvPr id="49" name="Text Placeholder 20">
            <a:extLst>
              <a:ext uri="{FF2B5EF4-FFF2-40B4-BE49-F238E27FC236}">
                <a16:creationId xmlns="" xmlns:a16="http://schemas.microsoft.com/office/drawing/2014/main" id="{71154A99-0CD2-485B-A86B-70ED78C6FB0F}"/>
              </a:ext>
            </a:extLst>
          </p:cNvPr>
          <p:cNvSpPr txBox="1">
            <a:spLocks/>
          </p:cNvSpPr>
          <p:nvPr/>
        </p:nvSpPr>
        <p:spPr>
          <a:xfrm>
            <a:off x="5090762" y="4328181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05</a:t>
            </a:r>
          </a:p>
        </p:txBody>
      </p:sp>
      <p:grpSp>
        <p:nvGrpSpPr>
          <p:cNvPr id="53" name="Group 1">
            <a:extLst>
              <a:ext uri="{FF2B5EF4-FFF2-40B4-BE49-F238E27FC236}">
                <a16:creationId xmlns="" xmlns:a16="http://schemas.microsoft.com/office/drawing/2014/main" id="{550641B7-97FD-4B81-8D36-4079D9E9CA9F}"/>
              </a:ext>
            </a:extLst>
          </p:cNvPr>
          <p:cNvGrpSpPr>
            <a:grpSpLocks/>
          </p:cNvGrpSpPr>
          <p:nvPr/>
        </p:nvGrpSpPr>
        <p:grpSpPr bwMode="auto">
          <a:xfrm>
            <a:off x="362241" y="1271649"/>
            <a:ext cx="3724275" cy="3667297"/>
            <a:chOff x="3148013" y="2584450"/>
            <a:chExt cx="7637462" cy="7639050"/>
          </a:xfrm>
        </p:grpSpPr>
        <p:sp>
          <p:nvSpPr>
            <p:cNvPr id="54" name="Shape 90">
              <a:extLst>
                <a:ext uri="{FF2B5EF4-FFF2-40B4-BE49-F238E27FC236}">
                  <a16:creationId xmlns="" xmlns:a16="http://schemas.microsoft.com/office/drawing/2014/main" id="{CA3C55B6-A947-4AD3-AB33-3377E5D0F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6925" y="2587625"/>
              <a:ext cx="3629025" cy="3233738"/>
            </a:xfrm>
            <a:custGeom>
              <a:avLst/>
              <a:gdLst>
                <a:gd name="T0" fmla="*/ 2147483646 w 21600"/>
                <a:gd name="T1" fmla="*/ 2147483646 h 21591"/>
                <a:gd name="T2" fmla="*/ 2147483646 w 21600"/>
                <a:gd name="T3" fmla="*/ 2147483646 h 21591"/>
                <a:gd name="T4" fmla="*/ 2147483646 w 21600"/>
                <a:gd name="T5" fmla="*/ 2147483646 h 21591"/>
                <a:gd name="T6" fmla="*/ 2147483646 w 21600"/>
                <a:gd name="T7" fmla="*/ 2147483646 h 21591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591" extrusionOk="0">
                  <a:moveTo>
                    <a:pt x="0" y="17631"/>
                  </a:moveTo>
                  <a:lnTo>
                    <a:pt x="10710" y="21591"/>
                  </a:lnTo>
                  <a:cubicBezTo>
                    <a:pt x="11465" y="18851"/>
                    <a:pt x="13026" y="16481"/>
                    <a:pt x="15140" y="14868"/>
                  </a:cubicBezTo>
                  <a:cubicBezTo>
                    <a:pt x="17043" y="13416"/>
                    <a:pt x="19298" y="12654"/>
                    <a:pt x="21600" y="12688"/>
                  </a:cubicBezTo>
                  <a:lnTo>
                    <a:pt x="21600" y="0"/>
                  </a:lnTo>
                  <a:cubicBezTo>
                    <a:pt x="17299" y="-9"/>
                    <a:pt x="13086" y="1360"/>
                    <a:pt x="9454" y="3945"/>
                  </a:cubicBezTo>
                  <a:cubicBezTo>
                    <a:pt x="4978" y="7131"/>
                    <a:pt x="1634" y="11972"/>
                    <a:pt x="0" y="17631"/>
                  </a:cubicBezTo>
                  <a:close/>
                </a:path>
              </a:pathLst>
            </a:custGeom>
            <a:solidFill>
              <a:srgbClr val="45688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25400" tIns="25400" rIns="25400" bIns="25400" anchor="ctr"/>
            <a:lstStyle/>
            <a:p>
              <a:pPr defTabSz="41275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MA" sz="2500">
                <a:solidFill>
                  <a:srgbClr val="000000"/>
                </a:solidFill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55" name="Shape 91">
              <a:extLst>
                <a:ext uri="{FF2B5EF4-FFF2-40B4-BE49-F238E27FC236}">
                  <a16:creationId xmlns="" xmlns:a16="http://schemas.microsoft.com/office/drawing/2014/main" id="{373F24DF-ED22-4A0C-9D86-9ED06C8E8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8013" y="5211763"/>
              <a:ext cx="2695575" cy="4291012"/>
            </a:xfrm>
            <a:custGeom>
              <a:avLst/>
              <a:gdLst>
                <a:gd name="T0" fmla="*/ 2147483646 w 21121"/>
                <a:gd name="T1" fmla="*/ 2147483646 h 21600"/>
                <a:gd name="T2" fmla="*/ 2147483646 w 21121"/>
                <a:gd name="T3" fmla="*/ 2147483646 h 21600"/>
                <a:gd name="T4" fmla="*/ 2147483646 w 21121"/>
                <a:gd name="T5" fmla="*/ 2147483646 h 21600"/>
                <a:gd name="T6" fmla="*/ 2147483646 w 21121"/>
                <a:gd name="T7" fmla="*/ 2147483646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21" h="21600" extrusionOk="0">
                  <a:moveTo>
                    <a:pt x="15624" y="3017"/>
                  </a:moveTo>
                  <a:lnTo>
                    <a:pt x="1437" y="0"/>
                  </a:lnTo>
                  <a:cubicBezTo>
                    <a:pt x="-425" y="3740"/>
                    <a:pt x="-479" y="7755"/>
                    <a:pt x="1283" y="11516"/>
                  </a:cubicBezTo>
                  <a:cubicBezTo>
                    <a:pt x="3178" y="15561"/>
                    <a:pt x="7070" y="19101"/>
                    <a:pt x="12372" y="21600"/>
                  </a:cubicBezTo>
                  <a:lnTo>
                    <a:pt x="21121" y="13803"/>
                  </a:lnTo>
                  <a:cubicBezTo>
                    <a:pt x="18375" y="12553"/>
                    <a:pt x="16371" y="10740"/>
                    <a:pt x="15439" y="8662"/>
                  </a:cubicBezTo>
                  <a:cubicBezTo>
                    <a:pt x="14609" y="6811"/>
                    <a:pt x="14674" y="4843"/>
                    <a:pt x="15624" y="3017"/>
                  </a:cubicBezTo>
                  <a:close/>
                </a:path>
              </a:pathLst>
            </a:custGeom>
            <a:solidFill>
              <a:srgbClr val="FF4F4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25400" tIns="25400" rIns="25400" bIns="25400" anchor="ctr"/>
            <a:lstStyle/>
            <a:p>
              <a:pPr defTabSz="41275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MA" sz="2500">
                <a:solidFill>
                  <a:srgbClr val="000000"/>
                </a:solidFill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56" name="Shape 92">
              <a:extLst>
                <a:ext uri="{FF2B5EF4-FFF2-40B4-BE49-F238E27FC236}">
                  <a16:creationId xmlns="" xmlns:a16="http://schemas.microsoft.com/office/drawing/2014/main" id="{A062C4E4-BD70-4F4C-A43A-6B3A761C6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5988" y="7954963"/>
              <a:ext cx="4479925" cy="2268537"/>
            </a:xfrm>
            <a:custGeom>
              <a:avLst/>
              <a:gdLst>
                <a:gd name="T0" fmla="*/ 2147483646 w 21600"/>
                <a:gd name="T1" fmla="*/ 2147483646 h 21565"/>
                <a:gd name="T2" fmla="*/ 2147483646 w 21600"/>
                <a:gd name="T3" fmla="*/ 2147483646 h 21565"/>
                <a:gd name="T4" fmla="*/ 2147483646 w 21600"/>
                <a:gd name="T5" fmla="*/ 2147483646 h 21565"/>
                <a:gd name="T6" fmla="*/ 2147483646 w 21600"/>
                <a:gd name="T7" fmla="*/ 2147483646 h 21565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565" extrusionOk="0">
                  <a:moveTo>
                    <a:pt x="5367" y="7"/>
                  </a:moveTo>
                  <a:cubicBezTo>
                    <a:pt x="6959" y="2271"/>
                    <a:pt x="8874" y="3484"/>
                    <a:pt x="10837" y="3472"/>
                  </a:cubicBezTo>
                  <a:cubicBezTo>
                    <a:pt x="12782" y="3459"/>
                    <a:pt x="14676" y="2245"/>
                    <a:pt x="16252" y="0"/>
                  </a:cubicBezTo>
                  <a:lnTo>
                    <a:pt x="21600" y="14644"/>
                  </a:lnTo>
                  <a:cubicBezTo>
                    <a:pt x="18484" y="19109"/>
                    <a:pt x="14734" y="21530"/>
                    <a:pt x="10882" y="21565"/>
                  </a:cubicBezTo>
                  <a:cubicBezTo>
                    <a:pt x="6975" y="21600"/>
                    <a:pt x="3163" y="19179"/>
                    <a:pt x="0" y="14652"/>
                  </a:cubicBezTo>
                  <a:lnTo>
                    <a:pt x="5367" y="7"/>
                  </a:lnTo>
                  <a:close/>
                </a:path>
              </a:pathLst>
            </a:custGeom>
            <a:solidFill>
              <a:srgbClr val="2EA7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25400" tIns="25400" rIns="25400" bIns="25400" anchor="ctr"/>
            <a:lstStyle/>
            <a:p>
              <a:pPr defTabSz="41275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MA" sz="2500">
                <a:solidFill>
                  <a:srgbClr val="000000"/>
                </a:solidFill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57" name="Shape 93">
              <a:extLst>
                <a:ext uri="{FF2B5EF4-FFF2-40B4-BE49-F238E27FC236}">
                  <a16:creationId xmlns="" xmlns:a16="http://schemas.microsoft.com/office/drawing/2014/main" id="{3104C985-EA92-48A0-B5AD-316AC8D42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9900" y="5233988"/>
              <a:ext cx="2695575" cy="4256087"/>
            </a:xfrm>
            <a:custGeom>
              <a:avLst/>
              <a:gdLst>
                <a:gd name="T0" fmla="*/ 2147483646 w 21122"/>
                <a:gd name="T1" fmla="*/ 2147483646 h 21600"/>
                <a:gd name="T2" fmla="*/ 2147483646 w 21122"/>
                <a:gd name="T3" fmla="*/ 2147483646 h 21600"/>
                <a:gd name="T4" fmla="*/ 2147483646 w 21122"/>
                <a:gd name="T5" fmla="*/ 2147483646 h 21600"/>
                <a:gd name="T6" fmla="*/ 2147483646 w 21122"/>
                <a:gd name="T7" fmla="*/ 2147483646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22" h="21600" extrusionOk="0">
                  <a:moveTo>
                    <a:pt x="8727" y="21600"/>
                  </a:moveTo>
                  <a:lnTo>
                    <a:pt x="0" y="13782"/>
                  </a:lnTo>
                  <a:cubicBezTo>
                    <a:pt x="2546" y="12585"/>
                    <a:pt x="4455" y="10906"/>
                    <a:pt x="5462" y="8977"/>
                  </a:cubicBezTo>
                  <a:cubicBezTo>
                    <a:pt x="6478" y="7031"/>
                    <a:pt x="6527" y="4927"/>
                    <a:pt x="5602" y="2963"/>
                  </a:cubicBezTo>
                  <a:lnTo>
                    <a:pt x="19687" y="0"/>
                  </a:lnTo>
                  <a:cubicBezTo>
                    <a:pt x="21580" y="3808"/>
                    <a:pt x="21600" y="7903"/>
                    <a:pt x="19745" y="11720"/>
                  </a:cubicBezTo>
                  <a:cubicBezTo>
                    <a:pt x="17812" y="15696"/>
                    <a:pt x="13948" y="19161"/>
                    <a:pt x="8727" y="21600"/>
                  </a:cubicBezTo>
                  <a:close/>
                </a:path>
              </a:pathLst>
            </a:custGeom>
            <a:solidFill>
              <a:srgbClr val="E1626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25400" tIns="25400" rIns="25400" bIns="25400" anchor="ctr"/>
            <a:lstStyle/>
            <a:p>
              <a:pPr defTabSz="41275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MA" sz="2500">
                <a:solidFill>
                  <a:srgbClr val="000000"/>
                </a:solidFill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58" name="Shape 94">
              <a:extLst>
                <a:ext uri="{FF2B5EF4-FFF2-40B4-BE49-F238E27FC236}">
                  <a16:creationId xmlns="" xmlns:a16="http://schemas.microsoft.com/office/drawing/2014/main" id="{0C373502-F338-4209-BE60-358293ADA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600" y="2584450"/>
              <a:ext cx="3641725" cy="3241675"/>
            </a:xfrm>
            <a:custGeom>
              <a:avLst/>
              <a:gdLst>
                <a:gd name="T0" fmla="*/ 2147483646 w 21600"/>
                <a:gd name="T1" fmla="*/ 2147483646 h 21600"/>
                <a:gd name="T2" fmla="*/ 2147483646 w 21600"/>
                <a:gd name="T3" fmla="*/ 2147483646 h 21600"/>
                <a:gd name="T4" fmla="*/ 2147483646 w 21600"/>
                <a:gd name="T5" fmla="*/ 2147483646 h 21600"/>
                <a:gd name="T6" fmla="*/ 2147483646 w 21600"/>
                <a:gd name="T7" fmla="*/ 2147483646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10925" y="21600"/>
                  </a:moveTo>
                  <a:lnTo>
                    <a:pt x="21600" y="17659"/>
                  </a:lnTo>
                  <a:cubicBezTo>
                    <a:pt x="20043" y="12242"/>
                    <a:pt x="16918" y="7566"/>
                    <a:pt x="12722" y="4374"/>
                  </a:cubicBezTo>
                  <a:cubicBezTo>
                    <a:pt x="8980" y="1527"/>
                    <a:pt x="4564" y="3"/>
                    <a:pt x="43" y="0"/>
                  </a:cubicBezTo>
                  <a:lnTo>
                    <a:pt x="0" y="12668"/>
                  </a:lnTo>
                  <a:cubicBezTo>
                    <a:pt x="2376" y="12647"/>
                    <a:pt x="4698" y="13464"/>
                    <a:pt x="6638" y="15003"/>
                  </a:cubicBezTo>
                  <a:cubicBezTo>
                    <a:pt x="8672" y="16616"/>
                    <a:pt x="10177" y="18933"/>
                    <a:pt x="10925" y="21600"/>
                  </a:cubicBezTo>
                  <a:close/>
                </a:path>
              </a:pathLst>
            </a:custGeom>
            <a:solidFill>
              <a:srgbClr val="61D1C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25400" tIns="25400" rIns="25400" bIns="25400" anchor="ctr"/>
            <a:lstStyle/>
            <a:p>
              <a:pPr defTabSz="41275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MA" sz="2500">
                <a:solidFill>
                  <a:srgbClr val="000000"/>
                </a:solidFill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59" name="Shape 101">
              <a:extLst>
                <a:ext uri="{FF2B5EF4-FFF2-40B4-BE49-F238E27FC236}">
                  <a16:creationId xmlns="" xmlns:a16="http://schemas.microsoft.com/office/drawing/2014/main" id="{9D9AA0B2-0C1D-4DEE-B461-461DDA23C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1551" y="3443934"/>
              <a:ext cx="1182688" cy="1179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25400" tIns="25400" rIns="25400" bIns="25400" anchor="ctr">
              <a:spAutoFit/>
            </a:bodyPr>
            <a:lstStyle>
              <a:lvl1pPr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742950" indent="-28575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11430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6002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20574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3500" dirty="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01</a:t>
              </a:r>
            </a:p>
          </p:txBody>
        </p:sp>
        <p:sp>
          <p:nvSpPr>
            <p:cNvPr id="60" name="Shape 102">
              <a:extLst>
                <a:ext uri="{FF2B5EF4-FFF2-40B4-BE49-F238E27FC236}">
                  <a16:creationId xmlns="" xmlns:a16="http://schemas.microsoft.com/office/drawing/2014/main" id="{3666744D-C56F-4653-8542-5422CA5D7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1013" y="3443934"/>
              <a:ext cx="1181100" cy="1179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25400" tIns="25400" rIns="25400" bIns="25400" anchor="ctr">
              <a:spAutoFit/>
            </a:bodyPr>
            <a:lstStyle>
              <a:lvl1pPr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742950" indent="-28575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11430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6002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20574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3500" dirty="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02</a:t>
              </a:r>
            </a:p>
          </p:txBody>
        </p:sp>
        <p:sp>
          <p:nvSpPr>
            <p:cNvPr id="61" name="Shape 103">
              <a:extLst>
                <a:ext uri="{FF2B5EF4-FFF2-40B4-BE49-F238E27FC236}">
                  <a16:creationId xmlns="" xmlns:a16="http://schemas.microsoft.com/office/drawing/2014/main" id="{A88067AC-A51A-41E7-9544-737386285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4951" y="6636396"/>
              <a:ext cx="1182688" cy="1179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25400" tIns="25400" rIns="25400" bIns="25400" anchor="ctr">
              <a:spAutoFit/>
            </a:bodyPr>
            <a:lstStyle>
              <a:lvl1pPr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742950" indent="-28575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11430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6002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20574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35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03</a:t>
              </a:r>
            </a:p>
          </p:txBody>
        </p:sp>
        <p:sp>
          <p:nvSpPr>
            <p:cNvPr id="62" name="Shape 104">
              <a:extLst>
                <a:ext uri="{FF2B5EF4-FFF2-40B4-BE49-F238E27FC236}">
                  <a16:creationId xmlns="" xmlns:a16="http://schemas.microsoft.com/office/drawing/2014/main" id="{7D4339B4-B1CB-4BF5-BBA4-E9C8F2101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5863" y="6636396"/>
              <a:ext cx="1182688" cy="1179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25400" tIns="25400" rIns="25400" bIns="25400" anchor="ctr">
              <a:spAutoFit/>
            </a:bodyPr>
            <a:lstStyle>
              <a:lvl1pPr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742950" indent="-28575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11430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6002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20574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35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05</a:t>
              </a:r>
            </a:p>
          </p:txBody>
        </p:sp>
        <p:sp>
          <p:nvSpPr>
            <p:cNvPr id="63" name="Shape 105">
              <a:extLst>
                <a:ext uri="{FF2B5EF4-FFF2-40B4-BE49-F238E27FC236}">
                  <a16:creationId xmlns="" xmlns:a16="http://schemas.microsoft.com/office/drawing/2014/main" id="{CBD726A2-CE93-4C35-90F7-6D068993A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5401" y="8600134"/>
              <a:ext cx="1182688" cy="1179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25400" tIns="25400" rIns="25400" bIns="25400" anchor="ctr">
              <a:spAutoFit/>
            </a:bodyPr>
            <a:lstStyle>
              <a:lvl1pPr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742950" indent="-28575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11430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6002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20574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35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04</a:t>
              </a:r>
            </a:p>
          </p:txBody>
        </p:sp>
      </p:grpSp>
      <p:pic>
        <p:nvPicPr>
          <p:cNvPr id="64" name="Image 23">
            <a:extLst>
              <a:ext uri="{FF2B5EF4-FFF2-40B4-BE49-F238E27FC236}">
                <a16:creationId xmlns="" xmlns:a16="http://schemas.microsoft.com/office/drawing/2014/main" id="{47C2C853-A089-4EF0-92F2-2E5ECF9E56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3759" y="2115174"/>
            <a:ext cx="403652" cy="403652"/>
          </a:xfrm>
          <a:prstGeom prst="rect">
            <a:avLst/>
          </a:prstGeom>
        </p:spPr>
      </p:pic>
      <p:pic>
        <p:nvPicPr>
          <p:cNvPr id="65" name="Image 24">
            <a:extLst>
              <a:ext uri="{FF2B5EF4-FFF2-40B4-BE49-F238E27FC236}">
                <a16:creationId xmlns="" xmlns:a16="http://schemas.microsoft.com/office/drawing/2014/main" id="{2F230672-B3C5-4C78-933C-E69C34E639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056" y="1886544"/>
            <a:ext cx="568350" cy="568350"/>
          </a:xfrm>
          <a:prstGeom prst="rect">
            <a:avLst/>
          </a:prstGeom>
        </p:spPr>
      </p:pic>
      <p:pic>
        <p:nvPicPr>
          <p:cNvPr id="66" name="Image 25">
            <a:extLst>
              <a:ext uri="{FF2B5EF4-FFF2-40B4-BE49-F238E27FC236}">
                <a16:creationId xmlns="" xmlns:a16="http://schemas.microsoft.com/office/drawing/2014/main" id="{B279383F-7ACC-46C9-97F0-7B837E91DF4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890" y="3971706"/>
            <a:ext cx="360000" cy="360000"/>
          </a:xfrm>
          <a:prstGeom prst="rect">
            <a:avLst/>
          </a:prstGeom>
        </p:spPr>
      </p:pic>
      <p:pic>
        <p:nvPicPr>
          <p:cNvPr id="67" name="Image 26">
            <a:extLst>
              <a:ext uri="{FF2B5EF4-FFF2-40B4-BE49-F238E27FC236}">
                <a16:creationId xmlns="" xmlns:a16="http://schemas.microsoft.com/office/drawing/2014/main" id="{4A7079F8-0AFE-4053-92A0-CE58D5860DE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7411" y="2766060"/>
            <a:ext cx="360000" cy="360000"/>
          </a:xfrm>
          <a:prstGeom prst="rect">
            <a:avLst/>
          </a:prstGeom>
        </p:spPr>
      </p:pic>
      <p:pic>
        <p:nvPicPr>
          <p:cNvPr id="68" name="Image 27">
            <a:extLst>
              <a:ext uri="{FF2B5EF4-FFF2-40B4-BE49-F238E27FC236}">
                <a16:creationId xmlns="" xmlns:a16="http://schemas.microsoft.com/office/drawing/2014/main" id="{D87CCA55-F6C6-43A8-8CAF-8D47CA246AE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8262" y="4281613"/>
            <a:ext cx="360000" cy="360000"/>
          </a:xfrm>
          <a:prstGeom prst="rect">
            <a:avLst/>
          </a:prstGeom>
        </p:spPr>
      </p:pic>
      <p:sp>
        <p:nvSpPr>
          <p:cNvPr id="69" name="Text Placeholder 23">
            <a:extLst>
              <a:ext uri="{FF2B5EF4-FFF2-40B4-BE49-F238E27FC236}">
                <a16:creationId xmlns="" xmlns:a16="http://schemas.microsoft.com/office/drawing/2014/main" id="{063CD132-E2DE-4B52-9CC6-AA62B40FEFFA}"/>
              </a:ext>
            </a:extLst>
          </p:cNvPr>
          <p:cNvSpPr txBox="1">
            <a:spLocks/>
          </p:cNvSpPr>
          <p:nvPr/>
        </p:nvSpPr>
        <p:spPr>
          <a:xfrm>
            <a:off x="6191132" y="1606302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Organisation sous forme de startup</a:t>
            </a:r>
          </a:p>
          <a:p>
            <a:pPr marL="0" indent="0">
              <a:lnSpc>
                <a:spcPts val="1400"/>
              </a:lnSpc>
              <a:buNone/>
            </a:pP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6BB02688-A07A-4200-9A6C-F18D23D1FABF}"/>
              </a:ext>
            </a:extLst>
          </p:cNvPr>
          <p:cNvSpPr/>
          <p:nvPr/>
        </p:nvSpPr>
        <p:spPr>
          <a:xfrm>
            <a:off x="6079893" y="2332619"/>
            <a:ext cx="25795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Démarche « Service Design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Approach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 »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DD3ED093-2303-41F2-B33B-F0FF72C5B3EE}"/>
              </a:ext>
            </a:extLst>
          </p:cNvPr>
          <p:cNvSpPr/>
          <p:nvPr/>
        </p:nvSpPr>
        <p:spPr>
          <a:xfrm>
            <a:off x="6160957" y="4553144"/>
            <a:ext cx="281322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Mise en œuvre des pratiques modernes d’ingénierie logicielle</a:t>
            </a:r>
          </a:p>
        </p:txBody>
      </p:sp>
      <p:sp>
        <p:nvSpPr>
          <p:cNvPr id="72" name="Text Placeholder 20">
            <a:extLst>
              <a:ext uri="{FF2B5EF4-FFF2-40B4-BE49-F238E27FC236}">
                <a16:creationId xmlns="" xmlns:a16="http://schemas.microsoft.com/office/drawing/2014/main" id="{AB037E4F-790E-4B83-A47B-0B419C4754B4}"/>
              </a:ext>
            </a:extLst>
          </p:cNvPr>
          <p:cNvSpPr txBox="1">
            <a:spLocks/>
          </p:cNvSpPr>
          <p:nvPr/>
        </p:nvSpPr>
        <p:spPr>
          <a:xfrm>
            <a:off x="6191132" y="3523099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MINDSET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="" xmlns:a16="http://schemas.microsoft.com/office/drawing/2014/main" id="{0BFEC557-9FEC-42C9-B837-BDDFEC965FD7}"/>
              </a:ext>
            </a:extLst>
          </p:cNvPr>
          <p:cNvSpPr/>
          <p:nvPr/>
        </p:nvSpPr>
        <p:spPr>
          <a:xfrm>
            <a:off x="6160957" y="3778498"/>
            <a:ext cx="281322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Agile est un état d’esprit non </a:t>
            </a:r>
          </a:p>
          <a:p>
            <a:pPr>
              <a:buNone/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seulement une méthodologie !</a:t>
            </a:r>
          </a:p>
        </p:txBody>
      </p:sp>
      <p:sp>
        <p:nvSpPr>
          <p:cNvPr id="74" name="Text Placeholder 20">
            <a:extLst>
              <a:ext uri="{FF2B5EF4-FFF2-40B4-BE49-F238E27FC236}">
                <a16:creationId xmlns="" xmlns:a16="http://schemas.microsoft.com/office/drawing/2014/main" id="{B6ED5FE7-0936-47DF-9FAF-C608651C055E}"/>
              </a:ext>
            </a:extLst>
          </p:cNvPr>
          <p:cNvSpPr txBox="1">
            <a:spLocks/>
          </p:cNvSpPr>
          <p:nvPr/>
        </p:nvSpPr>
        <p:spPr>
          <a:xfrm>
            <a:off x="6176525" y="2826665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LIVRAISON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116A1A3E-CF3B-47DF-AEC4-F0D641780352}"/>
              </a:ext>
            </a:extLst>
          </p:cNvPr>
          <p:cNvSpPr/>
          <p:nvPr/>
        </p:nvSpPr>
        <p:spPr>
          <a:xfrm>
            <a:off x="6086853" y="3088024"/>
            <a:ext cx="21563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Livraison des produits accélérée</a:t>
            </a:r>
          </a:p>
        </p:txBody>
      </p:sp>
      <p:pic>
        <p:nvPicPr>
          <p:cNvPr id="40" name="Image 4">
            <a:extLst>
              <a:ext uri="{FF2B5EF4-FFF2-40B4-BE49-F238E27FC236}">
                <a16:creationId xmlns="" xmlns:a16="http://schemas.microsoft.com/office/drawing/2014/main" id="{A0EF39F2-66BF-422A-B8DE-38AB5A8608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6" y="459294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394443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rma libre 21"/>
          <p:cNvSpPr/>
          <p:nvPr/>
        </p:nvSpPr>
        <p:spPr>
          <a:xfrm>
            <a:off x="1" y="0"/>
            <a:ext cx="4208106" cy="5143500"/>
          </a:xfrm>
          <a:custGeom>
            <a:avLst/>
            <a:gdLst>
              <a:gd name="connsiteX0" fmla="*/ 0 w 4208106"/>
              <a:gd name="connsiteY0" fmla="*/ 0 h 5143500"/>
              <a:gd name="connsiteX1" fmla="*/ 3197336 w 4208106"/>
              <a:gd name="connsiteY1" fmla="*/ 0 h 5143500"/>
              <a:gd name="connsiteX2" fmla="*/ 3197336 w 4208106"/>
              <a:gd name="connsiteY2" fmla="*/ 1491236 h 5143500"/>
              <a:gd name="connsiteX3" fmla="*/ 3326363 w 4208106"/>
              <a:gd name="connsiteY3" fmla="*/ 1620263 h 5143500"/>
              <a:gd name="connsiteX4" fmla="*/ 3326362 w 4208106"/>
              <a:gd name="connsiteY4" fmla="*/ 1620264 h 5143500"/>
              <a:gd name="connsiteX5" fmla="*/ 3455389 w 4208106"/>
              <a:gd name="connsiteY5" fmla="*/ 1491237 h 5143500"/>
              <a:gd name="connsiteX6" fmla="*/ 3455389 w 4208106"/>
              <a:gd name="connsiteY6" fmla="*/ 1402319 h 5143500"/>
              <a:gd name="connsiteX7" fmla="*/ 3458987 w 4208106"/>
              <a:gd name="connsiteY7" fmla="*/ 1384500 h 5143500"/>
              <a:gd name="connsiteX8" fmla="*/ 3577874 w 4208106"/>
              <a:gd name="connsiteY8" fmla="*/ 1305696 h 5143500"/>
              <a:gd name="connsiteX9" fmla="*/ 3696762 w 4208106"/>
              <a:gd name="connsiteY9" fmla="*/ 1384500 h 5143500"/>
              <a:gd name="connsiteX10" fmla="*/ 3701721 w 4208106"/>
              <a:gd name="connsiteY10" fmla="*/ 1409065 h 5143500"/>
              <a:gd name="connsiteX11" fmla="*/ 3701721 w 4208106"/>
              <a:gd name="connsiteY11" fmla="*/ 2147429 h 5143500"/>
              <a:gd name="connsiteX12" fmla="*/ 3830748 w 4208106"/>
              <a:gd name="connsiteY12" fmla="*/ 2276456 h 5143500"/>
              <a:gd name="connsiteX13" fmla="*/ 3830747 w 4208106"/>
              <a:gd name="connsiteY13" fmla="*/ 2276457 h 5143500"/>
              <a:gd name="connsiteX14" fmla="*/ 3959774 w 4208106"/>
              <a:gd name="connsiteY14" fmla="*/ 2147430 h 5143500"/>
              <a:gd name="connsiteX15" fmla="*/ 3959774 w 4208106"/>
              <a:gd name="connsiteY15" fmla="*/ 2058512 h 5143500"/>
              <a:gd name="connsiteX16" fmla="*/ 3963372 w 4208106"/>
              <a:gd name="connsiteY16" fmla="*/ 2040693 h 5143500"/>
              <a:gd name="connsiteX17" fmla="*/ 4082259 w 4208106"/>
              <a:gd name="connsiteY17" fmla="*/ 1961889 h 5143500"/>
              <a:gd name="connsiteX18" fmla="*/ 4201147 w 4208106"/>
              <a:gd name="connsiteY18" fmla="*/ 2040693 h 5143500"/>
              <a:gd name="connsiteX19" fmla="*/ 4208106 w 4208106"/>
              <a:gd name="connsiteY19" fmla="*/ 2075165 h 5143500"/>
              <a:gd name="connsiteX20" fmla="*/ 4208106 w 4208106"/>
              <a:gd name="connsiteY20" fmla="*/ 5143500 h 5143500"/>
              <a:gd name="connsiteX21" fmla="*/ 0 w 4208106"/>
              <a:gd name="connsiteY2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08106" h="5143500">
                <a:moveTo>
                  <a:pt x="0" y="0"/>
                </a:moveTo>
                <a:lnTo>
                  <a:pt x="3197336" y="0"/>
                </a:lnTo>
                <a:lnTo>
                  <a:pt x="3197336" y="1491236"/>
                </a:lnTo>
                <a:cubicBezTo>
                  <a:pt x="3197336" y="1562496"/>
                  <a:pt x="3255103" y="1620263"/>
                  <a:pt x="3326363" y="1620263"/>
                </a:cubicBezTo>
                <a:lnTo>
                  <a:pt x="3326362" y="1620264"/>
                </a:lnTo>
                <a:cubicBezTo>
                  <a:pt x="3397622" y="1620264"/>
                  <a:pt x="3455389" y="1562497"/>
                  <a:pt x="3455389" y="1491237"/>
                </a:cubicBezTo>
                <a:lnTo>
                  <a:pt x="3455389" y="1402319"/>
                </a:lnTo>
                <a:lnTo>
                  <a:pt x="3458987" y="1384500"/>
                </a:lnTo>
                <a:cubicBezTo>
                  <a:pt x="3478574" y="1338190"/>
                  <a:pt x="3524429" y="1305696"/>
                  <a:pt x="3577874" y="1305696"/>
                </a:cubicBezTo>
                <a:cubicBezTo>
                  <a:pt x="3631319" y="1305696"/>
                  <a:pt x="3677174" y="1338190"/>
                  <a:pt x="3696762" y="1384500"/>
                </a:cubicBezTo>
                <a:lnTo>
                  <a:pt x="3701721" y="1409065"/>
                </a:lnTo>
                <a:lnTo>
                  <a:pt x="3701721" y="2147429"/>
                </a:lnTo>
                <a:cubicBezTo>
                  <a:pt x="3701721" y="2218689"/>
                  <a:pt x="3759488" y="2276456"/>
                  <a:pt x="3830748" y="2276456"/>
                </a:cubicBezTo>
                <a:lnTo>
                  <a:pt x="3830747" y="2276457"/>
                </a:lnTo>
                <a:cubicBezTo>
                  <a:pt x="3902007" y="2276457"/>
                  <a:pt x="3959774" y="2218690"/>
                  <a:pt x="3959774" y="2147430"/>
                </a:cubicBezTo>
                <a:lnTo>
                  <a:pt x="3959774" y="2058512"/>
                </a:lnTo>
                <a:lnTo>
                  <a:pt x="3963372" y="2040693"/>
                </a:lnTo>
                <a:cubicBezTo>
                  <a:pt x="3982959" y="1994383"/>
                  <a:pt x="4028814" y="1961889"/>
                  <a:pt x="4082259" y="1961889"/>
                </a:cubicBezTo>
                <a:cubicBezTo>
                  <a:pt x="4135704" y="1961889"/>
                  <a:pt x="4181559" y="1994383"/>
                  <a:pt x="4201147" y="2040693"/>
                </a:cubicBezTo>
                <a:lnTo>
                  <a:pt x="4208106" y="2075165"/>
                </a:lnTo>
                <a:lnTo>
                  <a:pt x="4208106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DD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6" name="Text Placeholder 20"/>
          <p:cNvSpPr txBox="1">
            <a:spLocks/>
          </p:cNvSpPr>
          <p:nvPr/>
        </p:nvSpPr>
        <p:spPr>
          <a:xfrm>
            <a:off x="4759869" y="2104284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</p:txBody>
      </p:sp>
      <p:sp>
        <p:nvSpPr>
          <p:cNvPr id="8" name="Rectángulo redondeado 7"/>
          <p:cNvSpPr/>
          <p:nvPr/>
        </p:nvSpPr>
        <p:spPr>
          <a:xfrm>
            <a:off x="4578597" y="2067047"/>
            <a:ext cx="100208" cy="362747"/>
          </a:xfrm>
          <a:prstGeom prst="roundRect">
            <a:avLst>
              <a:gd name="adj" fmla="val 50000"/>
            </a:avLst>
          </a:prstGeom>
          <a:solidFill>
            <a:srgbClr val="DD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2"/>
          </p:nvPr>
        </p:nvSpPr>
        <p:spPr>
          <a:xfrm>
            <a:off x="4572000" y="365689"/>
            <a:ext cx="4103688" cy="576956"/>
          </a:xfrm>
        </p:spPr>
        <p:txBody>
          <a:bodyPr/>
          <a:lstStyle/>
          <a:p>
            <a:r>
              <a:rPr lang="es-ES_tradnl" dirty="0" err="1"/>
              <a:t>Sommaire</a:t>
            </a:r>
            <a:endParaRPr lang="es-ES_tradnl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13"/>
          </p:nvPr>
        </p:nvSpPr>
        <p:spPr>
          <a:xfrm>
            <a:off x="4572000" y="987125"/>
            <a:ext cx="4103688" cy="221850"/>
          </a:xfrm>
        </p:spPr>
        <p:txBody>
          <a:bodyPr/>
          <a:lstStyle/>
          <a:p>
            <a:r>
              <a:rPr lang="es-ES_tradnl" sz="1050" dirty="0">
                <a:solidFill>
                  <a:srgbClr val="DD2B2B"/>
                </a:solidFill>
              </a:rPr>
              <a:t>LA BANQUE DE DEMAIN… AUJOURD’HUI</a:t>
            </a:r>
          </a:p>
        </p:txBody>
      </p:sp>
      <p:sp>
        <p:nvSpPr>
          <p:cNvPr id="20" name="CuadroTexto 19"/>
          <p:cNvSpPr txBox="1">
            <a:spLocks/>
          </p:cNvSpPr>
          <p:nvPr/>
        </p:nvSpPr>
        <p:spPr>
          <a:xfrm>
            <a:off x="1177308" y="1474683"/>
            <a:ext cx="1767838" cy="2213608"/>
          </a:xfrm>
          <a:custGeom>
            <a:avLst/>
            <a:gdLst/>
            <a:ahLst/>
            <a:cxnLst/>
            <a:rect l="l" t="t" r="r" b="b"/>
            <a:pathLst>
              <a:path w="2575494" h="3224927"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cubicBezTo>
                  <a:pt x="2575494" y="2409428"/>
                  <a:pt x="2540650" y="2568821"/>
                  <a:pt x="2470961" y="2697818"/>
                </a:cubicBezTo>
                <a:cubicBezTo>
                  <a:pt x="2401273" y="2826815"/>
                  <a:pt x="2309344" y="2929864"/>
                  <a:pt x="2195175" y="3006966"/>
                </a:cubicBezTo>
                <a:cubicBezTo>
                  <a:pt x="2081005" y="3084068"/>
                  <a:pt x="1952008" y="3139670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s-ES_tradnl" sz="35000" b="1" dirty="0">
              <a:solidFill>
                <a:schemeClr val="accent2">
                  <a:lumMod val="60000"/>
                  <a:lumOff val="4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24" name="Forma libre 23"/>
          <p:cNvSpPr/>
          <p:nvPr/>
        </p:nvSpPr>
        <p:spPr>
          <a:xfrm>
            <a:off x="2682880" y="-1214758"/>
            <a:ext cx="773785" cy="3977707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16" name="Rectángulo redondeado 7">
            <a:extLst>
              <a:ext uri="{FF2B5EF4-FFF2-40B4-BE49-F238E27FC236}">
                <a16:creationId xmlns="" xmlns:a16="http://schemas.microsoft.com/office/drawing/2014/main" id="{CD26EEE9-476A-48AC-9056-544DA5D1B4EB}"/>
              </a:ext>
            </a:extLst>
          </p:cNvPr>
          <p:cNvSpPr/>
          <p:nvPr/>
        </p:nvSpPr>
        <p:spPr>
          <a:xfrm>
            <a:off x="4578597" y="2506926"/>
            <a:ext cx="100208" cy="362747"/>
          </a:xfrm>
          <a:prstGeom prst="roundRect">
            <a:avLst>
              <a:gd name="adj" fmla="val 50000"/>
            </a:avLst>
          </a:pr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redondeado 7">
            <a:extLst>
              <a:ext uri="{FF2B5EF4-FFF2-40B4-BE49-F238E27FC236}">
                <a16:creationId xmlns="" xmlns:a16="http://schemas.microsoft.com/office/drawing/2014/main" id="{AC6BD999-DD11-474D-9DE0-2BBC7266C98B}"/>
              </a:ext>
            </a:extLst>
          </p:cNvPr>
          <p:cNvSpPr/>
          <p:nvPr/>
        </p:nvSpPr>
        <p:spPr>
          <a:xfrm>
            <a:off x="4581896" y="2946805"/>
            <a:ext cx="100208" cy="362747"/>
          </a:xfrm>
          <a:prstGeom prst="roundRect">
            <a:avLst>
              <a:gd name="adj" fmla="val 50000"/>
            </a:avLst>
          </a:prstGeom>
          <a:solidFill>
            <a:srgbClr val="DD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redondeado 7">
            <a:extLst>
              <a:ext uri="{FF2B5EF4-FFF2-40B4-BE49-F238E27FC236}">
                <a16:creationId xmlns="" xmlns:a16="http://schemas.microsoft.com/office/drawing/2014/main" id="{A0596554-9DC2-44C2-A4B3-367157AE35DF}"/>
              </a:ext>
            </a:extLst>
          </p:cNvPr>
          <p:cNvSpPr/>
          <p:nvPr/>
        </p:nvSpPr>
        <p:spPr>
          <a:xfrm>
            <a:off x="4578597" y="3391098"/>
            <a:ext cx="100208" cy="362747"/>
          </a:xfrm>
          <a:prstGeom prst="roundRect">
            <a:avLst>
              <a:gd name="adj" fmla="val 50000"/>
            </a:avLst>
          </a:pr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redondeado 7">
            <a:extLst>
              <a:ext uri="{FF2B5EF4-FFF2-40B4-BE49-F238E27FC236}">
                <a16:creationId xmlns="" xmlns:a16="http://schemas.microsoft.com/office/drawing/2014/main" id="{FCA542C7-27DB-4DCA-B3E8-F919D336FE0A}"/>
              </a:ext>
            </a:extLst>
          </p:cNvPr>
          <p:cNvSpPr/>
          <p:nvPr/>
        </p:nvSpPr>
        <p:spPr>
          <a:xfrm>
            <a:off x="4577302" y="3835391"/>
            <a:ext cx="100208" cy="362747"/>
          </a:xfrm>
          <a:prstGeom prst="roundRect">
            <a:avLst>
              <a:gd name="adj" fmla="val 50000"/>
            </a:avLst>
          </a:prstGeom>
          <a:solidFill>
            <a:srgbClr val="DD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Text Placeholder 20">
            <a:extLst>
              <a:ext uri="{FF2B5EF4-FFF2-40B4-BE49-F238E27FC236}">
                <a16:creationId xmlns="" xmlns:a16="http://schemas.microsoft.com/office/drawing/2014/main" id="{286ADC77-75BD-40E3-92E2-8AC88C691E5A}"/>
              </a:ext>
            </a:extLst>
          </p:cNvPr>
          <p:cNvSpPr txBox="1">
            <a:spLocks/>
          </p:cNvSpPr>
          <p:nvPr/>
        </p:nvSpPr>
        <p:spPr>
          <a:xfrm>
            <a:off x="4759869" y="2536397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 TRANSFORMATION DIGITALE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="" xmlns:a16="http://schemas.microsoft.com/office/drawing/2014/main" id="{A80F7C4C-86EA-4064-8A99-29ED16DE26B6}"/>
              </a:ext>
            </a:extLst>
          </p:cNvPr>
          <p:cNvSpPr txBox="1">
            <a:spLocks/>
          </p:cNvSpPr>
          <p:nvPr/>
        </p:nvSpPr>
        <p:spPr>
          <a:xfrm>
            <a:off x="4759869" y="2971513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SON IMPACT SUR </a:t>
            </a:r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LE </a:t>
            </a:r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SECTEUR FINANCIER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Text Placeholder 20">
            <a:extLst>
              <a:ext uri="{FF2B5EF4-FFF2-40B4-BE49-F238E27FC236}">
                <a16:creationId xmlns="" xmlns:a16="http://schemas.microsoft.com/office/drawing/2014/main" id="{BC1B5DFD-BABB-46AD-AF62-3C486766C754}"/>
              </a:ext>
            </a:extLst>
          </p:cNvPr>
          <p:cNvSpPr txBox="1">
            <a:spLocks/>
          </p:cNvSpPr>
          <p:nvPr/>
        </p:nvSpPr>
        <p:spPr>
          <a:xfrm>
            <a:off x="4759869" y="3406629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LES NOUVELLES ORGANISATIONS &amp; LES </a:t>
            </a:r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NOUVEAUX CHALLENGES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Text Placeholder 20">
            <a:extLst>
              <a:ext uri="{FF2B5EF4-FFF2-40B4-BE49-F238E27FC236}">
                <a16:creationId xmlns="" xmlns:a16="http://schemas.microsoft.com/office/drawing/2014/main" id="{80FC5900-8C0A-41FB-A165-0965E83773B6}"/>
              </a:ext>
            </a:extLst>
          </p:cNvPr>
          <p:cNvSpPr txBox="1">
            <a:spLocks/>
          </p:cNvSpPr>
          <p:nvPr/>
        </p:nvSpPr>
        <p:spPr>
          <a:xfrm>
            <a:off x="4759869" y="3841745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SERIOUS GAME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1" name="Image 4">
            <a:extLst>
              <a:ext uri="{FF2B5EF4-FFF2-40B4-BE49-F238E27FC236}">
                <a16:creationId xmlns="" xmlns:a16="http://schemas.microsoft.com/office/drawing/2014/main" id="{9C57552F-72CA-45AE-A960-D8D124F37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66115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Espace réservé du texte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smtClean="0"/>
              <a:t>MODEL OPERATIONNEL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/>
          <p:cNvSpPr>
            <a:spLocks noGrp="1"/>
          </p:cNvSpPr>
          <p:nvPr>
            <p:ph type="pic" sz="quarter" idx="10"/>
          </p:nvPr>
        </p:nvSpPr>
        <p:spPr/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3" name="Espace réservé du texte 2"/>
          <p:cNvSpPr>
            <a:spLocks noGrp="1"/>
          </p:cNvSpPr>
          <p:nvPr>
            <p:ph type="body" sz="quarter" idx="12"/>
          </p:nvPr>
        </p:nvSpPr>
        <p:spPr>
          <a:xfrm>
            <a:off x="0" y="2193953"/>
            <a:ext cx="4103688" cy="576956"/>
          </a:xfrm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ORGANISATION</a:t>
            </a:r>
            <a:endParaRPr lang="fr-F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/>
          <p:nvPr/>
        </p:nvSpPr>
        <p:spPr>
          <a:xfrm>
            <a:off x="4405745" y="947834"/>
            <a:ext cx="3456710" cy="3367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6" name="object 4"/>
          <p:cNvSpPr/>
          <p:nvPr/>
        </p:nvSpPr>
        <p:spPr>
          <a:xfrm>
            <a:off x="678873" y="1114090"/>
            <a:ext cx="3248891" cy="31877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7" name="Forma libre 23">
            <a:extLst>
              <a:ext uri="{FF2B5EF4-FFF2-40B4-BE49-F238E27FC236}">
                <a16:creationId xmlns="" xmlns:a16="http://schemas.microsoft.com/office/drawing/2014/main" id="{63DFCA3E-72BF-46F1-8363-C420A1EB5EC3}"/>
              </a:ext>
            </a:extLst>
          </p:cNvPr>
          <p:cNvSpPr/>
          <p:nvPr/>
        </p:nvSpPr>
        <p:spPr>
          <a:xfrm rot="16200000">
            <a:off x="3696407" y="-3312418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="" xmlns:a16="http://schemas.microsoft.com/office/drawing/2014/main" id="{37F4D4E6-1392-434A-A7B7-F3ACE506ED86}"/>
              </a:ext>
            </a:extLst>
          </p:cNvPr>
          <p:cNvSpPr txBox="1">
            <a:spLocks/>
          </p:cNvSpPr>
          <p:nvPr/>
        </p:nvSpPr>
        <p:spPr>
          <a:xfrm>
            <a:off x="371476" y="351114"/>
            <a:ext cx="5380553" cy="383692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>
                <a:solidFill>
                  <a:schemeClr val="bg1"/>
                </a:solidFill>
              </a:rPr>
              <a:t>ALIGNER </a:t>
            </a:r>
            <a:r>
              <a:rPr lang="fr-FR" sz="1600" dirty="0" smtClean="0">
                <a:solidFill>
                  <a:schemeClr val="bg1"/>
                </a:solidFill>
              </a:rPr>
              <a:t>LES CONTRAINTES &amp; VISION PARTAGEE</a:t>
            </a:r>
            <a:endParaRPr lang="es-ES_tradnl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3154" y="584756"/>
            <a:ext cx="3951087" cy="186212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11363" y="2446881"/>
            <a:ext cx="3953552" cy="1804713"/>
          </a:xfrm>
          <a:prstGeom prst="rect">
            <a:avLst/>
          </a:prstGeom>
        </p:spPr>
      </p:pic>
      <p:pic>
        <p:nvPicPr>
          <p:cNvPr id="1026" name="Picture 2" descr="https://cdn-images-1.medium.com/max/1600/0*G1-tINBTL7N1jJ3z.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77869" y="2700670"/>
            <a:ext cx="3427270" cy="1935125"/>
          </a:xfrm>
          <a:prstGeom prst="rect">
            <a:avLst/>
          </a:prstGeom>
          <a:noFill/>
        </p:spPr>
      </p:pic>
      <p:pic>
        <p:nvPicPr>
          <p:cNvPr id="1028" name="Picture 4" descr="Component vs Feature Team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05139" y="466145"/>
            <a:ext cx="3585600" cy="1832955"/>
          </a:xfrm>
          <a:prstGeom prst="rect">
            <a:avLst/>
          </a:prstGeom>
          <a:noFill/>
        </p:spPr>
      </p:pic>
      <p:sp>
        <p:nvSpPr>
          <p:cNvPr id="14" name="Forma libre 23">
            <a:extLst>
              <a:ext uri="{FF2B5EF4-FFF2-40B4-BE49-F238E27FC236}">
                <a16:creationId xmlns="" xmlns:a16="http://schemas.microsoft.com/office/drawing/2014/main" id="{63DFCA3E-72BF-46F1-8363-C420A1EB5EC3}"/>
              </a:ext>
            </a:extLst>
          </p:cNvPr>
          <p:cNvSpPr/>
          <p:nvPr/>
        </p:nvSpPr>
        <p:spPr>
          <a:xfrm rot="16200000">
            <a:off x="3696407" y="-3312418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="" xmlns:a16="http://schemas.microsoft.com/office/drawing/2014/main" id="{37F4D4E6-1392-434A-A7B7-F3ACE506ED86}"/>
              </a:ext>
            </a:extLst>
          </p:cNvPr>
          <p:cNvSpPr txBox="1">
            <a:spLocks/>
          </p:cNvSpPr>
          <p:nvPr/>
        </p:nvSpPr>
        <p:spPr>
          <a:xfrm>
            <a:off x="371476" y="351114"/>
            <a:ext cx="5380553" cy="383692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>
                <a:solidFill>
                  <a:schemeClr val="bg1"/>
                </a:solidFill>
              </a:rPr>
              <a:t>DIFFERENTS MODELES</a:t>
            </a:r>
            <a:endParaRPr lang="es-ES_tradnl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ángulo redondeado 80"/>
          <p:cNvSpPr/>
          <p:nvPr/>
        </p:nvSpPr>
        <p:spPr>
          <a:xfrm>
            <a:off x="489736" y="2892022"/>
            <a:ext cx="258053" cy="255600"/>
          </a:xfrm>
          <a:prstGeom prst="roundRect">
            <a:avLst>
              <a:gd name="adj" fmla="val 50000"/>
            </a:avLst>
          </a:prstGeom>
          <a:solidFill>
            <a:srgbClr val="1D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DD2B2B"/>
              </a:solidFill>
            </a:endParaRPr>
          </a:p>
        </p:txBody>
      </p:sp>
      <p:grpSp>
        <p:nvGrpSpPr>
          <p:cNvPr id="82" name="Agrupar 81"/>
          <p:cNvGrpSpPr/>
          <p:nvPr/>
        </p:nvGrpSpPr>
        <p:grpSpPr>
          <a:xfrm>
            <a:off x="1313337" y="2837043"/>
            <a:ext cx="262984" cy="257025"/>
            <a:chOff x="891831" y="3138791"/>
            <a:chExt cx="262984" cy="257025"/>
          </a:xfrm>
          <a:solidFill>
            <a:srgbClr val="0F7332"/>
          </a:solidFill>
        </p:grpSpPr>
        <p:sp>
          <p:nvSpPr>
            <p:cNvPr id="83" name="Forma libre 82"/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>
                <a:solidFill>
                  <a:srgbClr val="DD2B2B"/>
                </a:solidFill>
              </a:endParaRPr>
            </a:p>
          </p:txBody>
        </p:sp>
        <p:sp>
          <p:nvSpPr>
            <p:cNvPr id="84" name="Forma libre 83"/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>
                <a:solidFill>
                  <a:srgbClr val="DD2B2B"/>
                </a:solidFill>
              </a:endParaRPr>
            </a:p>
          </p:txBody>
        </p:sp>
      </p:grpSp>
      <p:sp>
        <p:nvSpPr>
          <p:cNvPr id="85" name="Rectángulo redondeado 84"/>
          <p:cNvSpPr/>
          <p:nvPr/>
        </p:nvSpPr>
        <p:spPr>
          <a:xfrm>
            <a:off x="6076338" y="2502763"/>
            <a:ext cx="258053" cy="255600"/>
          </a:xfrm>
          <a:prstGeom prst="roundRect">
            <a:avLst>
              <a:gd name="adj" fmla="val 50000"/>
            </a:avLst>
          </a:prstGeom>
          <a:solidFill>
            <a:srgbClr val="0F7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DD2B2B"/>
              </a:solidFill>
            </a:endParaRPr>
          </a:p>
        </p:txBody>
      </p:sp>
      <p:grpSp>
        <p:nvGrpSpPr>
          <p:cNvPr id="86" name="Agrupar 85"/>
          <p:cNvGrpSpPr/>
          <p:nvPr/>
        </p:nvGrpSpPr>
        <p:grpSpPr>
          <a:xfrm>
            <a:off x="7668248" y="2334835"/>
            <a:ext cx="262984" cy="257025"/>
            <a:chOff x="891831" y="3138791"/>
            <a:chExt cx="262984" cy="257025"/>
          </a:xfrm>
          <a:solidFill>
            <a:srgbClr val="1DD760"/>
          </a:solidFill>
        </p:grpSpPr>
        <p:sp>
          <p:nvSpPr>
            <p:cNvPr id="87" name="Forma libre 86"/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>
                <a:solidFill>
                  <a:srgbClr val="DD2B2B"/>
                </a:solidFill>
              </a:endParaRPr>
            </a:p>
          </p:txBody>
        </p:sp>
        <p:sp>
          <p:nvSpPr>
            <p:cNvPr id="88" name="Forma libre 87"/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>
                <a:solidFill>
                  <a:srgbClr val="DD2B2B"/>
                </a:solidFill>
              </a:endParaRPr>
            </a:p>
          </p:txBody>
        </p:sp>
      </p:grpSp>
      <p:sp>
        <p:nvSpPr>
          <p:cNvPr id="92" name="Forma libre 91"/>
          <p:cNvSpPr/>
          <p:nvPr/>
        </p:nvSpPr>
        <p:spPr>
          <a:xfrm>
            <a:off x="3808080" y="2831801"/>
            <a:ext cx="258053" cy="255600"/>
          </a:xfrm>
          <a:custGeom>
            <a:avLst/>
            <a:gdLst>
              <a:gd name="connsiteX0" fmla="*/ 128396 w 258053"/>
              <a:gd name="connsiteY0" fmla="*/ 63180 h 255600"/>
              <a:gd name="connsiteX1" fmla="*/ 62663 w 258053"/>
              <a:gd name="connsiteY1" fmla="*/ 128913 h 255600"/>
              <a:gd name="connsiteX2" fmla="*/ 128396 w 258053"/>
              <a:gd name="connsiteY2" fmla="*/ 194646 h 255600"/>
              <a:gd name="connsiteX3" fmla="*/ 129658 w 258053"/>
              <a:gd name="connsiteY3" fmla="*/ 194646 h 255600"/>
              <a:gd name="connsiteX4" fmla="*/ 195391 w 258053"/>
              <a:gd name="connsiteY4" fmla="*/ 128913 h 255600"/>
              <a:gd name="connsiteX5" fmla="*/ 129658 w 258053"/>
              <a:gd name="connsiteY5" fmla="*/ 63180 h 255600"/>
              <a:gd name="connsiteX6" fmla="*/ 127800 w 258053"/>
              <a:gd name="connsiteY6" fmla="*/ 0 h 255600"/>
              <a:gd name="connsiteX7" fmla="*/ 130253 w 258053"/>
              <a:gd name="connsiteY7" fmla="*/ 0 h 255600"/>
              <a:gd name="connsiteX8" fmla="*/ 258053 w 258053"/>
              <a:gd name="connsiteY8" fmla="*/ 127800 h 255600"/>
              <a:gd name="connsiteX9" fmla="*/ 130253 w 258053"/>
              <a:gd name="connsiteY9" fmla="*/ 255600 h 255600"/>
              <a:gd name="connsiteX10" fmla="*/ 127800 w 258053"/>
              <a:gd name="connsiteY10" fmla="*/ 255600 h 255600"/>
              <a:gd name="connsiteX11" fmla="*/ 0 w 258053"/>
              <a:gd name="connsiteY11" fmla="*/ 127800 h 255600"/>
              <a:gd name="connsiteX12" fmla="*/ 127800 w 258053"/>
              <a:gd name="connsiteY12" fmla="*/ 0 h 2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8053" h="255600">
                <a:moveTo>
                  <a:pt x="128396" y="63180"/>
                </a:moveTo>
                <a:cubicBezTo>
                  <a:pt x="92093" y="63180"/>
                  <a:pt x="62663" y="92610"/>
                  <a:pt x="62663" y="128913"/>
                </a:cubicBezTo>
                <a:cubicBezTo>
                  <a:pt x="62663" y="165216"/>
                  <a:pt x="92093" y="194646"/>
                  <a:pt x="128396" y="194646"/>
                </a:cubicBezTo>
                <a:lnTo>
                  <a:pt x="129658" y="194646"/>
                </a:lnTo>
                <a:cubicBezTo>
                  <a:pt x="165961" y="194646"/>
                  <a:pt x="195391" y="165216"/>
                  <a:pt x="195391" y="128913"/>
                </a:cubicBezTo>
                <a:cubicBezTo>
                  <a:pt x="195391" y="92610"/>
                  <a:pt x="165961" y="63180"/>
                  <a:pt x="129658" y="63180"/>
                </a:cubicBezTo>
                <a:close/>
                <a:moveTo>
                  <a:pt x="127800" y="0"/>
                </a:moveTo>
                <a:lnTo>
                  <a:pt x="130253" y="0"/>
                </a:lnTo>
                <a:cubicBezTo>
                  <a:pt x="200835" y="0"/>
                  <a:pt x="258053" y="57218"/>
                  <a:pt x="258053" y="127800"/>
                </a:cubicBezTo>
                <a:cubicBezTo>
                  <a:pt x="258053" y="198382"/>
                  <a:pt x="200835" y="255600"/>
                  <a:pt x="130253" y="255600"/>
                </a:cubicBezTo>
                <a:lnTo>
                  <a:pt x="127800" y="255600"/>
                </a:lnTo>
                <a:cubicBezTo>
                  <a:pt x="57218" y="255600"/>
                  <a:pt x="0" y="198382"/>
                  <a:pt x="0" y="127800"/>
                </a:cubicBezTo>
                <a:cubicBezTo>
                  <a:pt x="0" y="57218"/>
                  <a:pt x="57218" y="0"/>
                  <a:pt x="127800" y="0"/>
                </a:cubicBezTo>
                <a:close/>
              </a:path>
            </a:pathLst>
          </a:custGeom>
          <a:solidFill>
            <a:srgbClr val="1D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>
              <a:solidFill>
                <a:srgbClr val="DD2B2B"/>
              </a:solidFill>
            </a:endParaRPr>
          </a:p>
        </p:txBody>
      </p:sp>
      <p:pic>
        <p:nvPicPr>
          <p:cNvPr id="12" name="Picture Placeholder 11">
            <a:extLst>
              <a:ext uri="{FF2B5EF4-FFF2-40B4-BE49-F238E27FC236}">
                <a16:creationId xmlns="" xmlns:a16="http://schemas.microsoft.com/office/drawing/2014/main" id="{E3C516D8-834B-4B51-AFBC-F81F431E4D4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-290"/>
          <a:stretch/>
        </p:blipFill>
        <p:spPr>
          <a:xfrm>
            <a:off x="-101597" y="-21772"/>
            <a:ext cx="9303138" cy="3611823"/>
          </a:xfrm>
        </p:spPr>
      </p:pic>
      <p:sp>
        <p:nvSpPr>
          <p:cNvPr id="30" name="Marcador de texto 3">
            <a:extLst>
              <a:ext uri="{FF2B5EF4-FFF2-40B4-BE49-F238E27FC236}">
                <a16:creationId xmlns="" xmlns:a16="http://schemas.microsoft.com/office/drawing/2014/main" id="{7E3D441F-5F33-4B05-BBDD-B5CE76C568DE}"/>
              </a:ext>
            </a:extLst>
          </p:cNvPr>
          <p:cNvSpPr txBox="1">
            <a:spLocks/>
          </p:cNvSpPr>
          <p:nvPr/>
        </p:nvSpPr>
        <p:spPr>
          <a:xfrm>
            <a:off x="2750373" y="3782357"/>
            <a:ext cx="5954383" cy="5769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_tradnl" sz="4400" dirty="0">
                <a:solidFill>
                  <a:srgbClr val="1DD760"/>
                </a:solidFill>
              </a:rPr>
              <a:t>S’INSPIRER DES </a:t>
            </a:r>
            <a:r>
              <a:rPr lang="es-ES_tradnl" sz="4400" b="1" dirty="0">
                <a:solidFill>
                  <a:srgbClr val="0F6B2F"/>
                </a:solidFill>
              </a:rPr>
              <a:t>GRANDS</a:t>
            </a:r>
          </a:p>
        </p:txBody>
      </p:sp>
      <p:sp>
        <p:nvSpPr>
          <p:cNvPr id="31" name="Marcador de texto 4">
            <a:extLst>
              <a:ext uri="{FF2B5EF4-FFF2-40B4-BE49-F238E27FC236}">
                <a16:creationId xmlns="" xmlns:a16="http://schemas.microsoft.com/office/drawing/2014/main" id="{997EA4FD-8659-4810-9DEF-60F0173132D1}"/>
              </a:ext>
            </a:extLst>
          </p:cNvPr>
          <p:cNvSpPr txBox="1">
            <a:spLocks/>
          </p:cNvSpPr>
          <p:nvPr/>
        </p:nvSpPr>
        <p:spPr>
          <a:xfrm>
            <a:off x="5328815" y="4329768"/>
            <a:ext cx="3294629" cy="2218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fr-F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COMMENT </a:t>
            </a:r>
            <a:r>
              <a:rPr lang="fr-FR" sz="1800" b="1" dirty="0">
                <a:solidFill>
                  <a:srgbClr val="1DD760"/>
                </a:solidFill>
              </a:rPr>
              <a:t>SPOTIFY</a:t>
            </a:r>
            <a:r>
              <a:rPr lang="fr-F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S’ORGANISE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4" name="Image 4">
            <a:extLst>
              <a:ext uri="{FF2B5EF4-FFF2-40B4-BE49-F238E27FC236}">
                <a16:creationId xmlns="" xmlns:a16="http://schemas.microsoft.com/office/drawing/2014/main" id="{3C232284-DAEC-419B-AB81-4DC4DEB65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6137124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a libre 23">
            <a:extLst>
              <a:ext uri="{FF2B5EF4-FFF2-40B4-BE49-F238E27FC236}">
                <a16:creationId xmlns="" xmlns:a16="http://schemas.microsoft.com/office/drawing/2014/main" id="{C4C74592-8BED-44FD-9538-380AD96A5F23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1D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7" name="Marcador de texto 14">
            <a:extLst>
              <a:ext uri="{FF2B5EF4-FFF2-40B4-BE49-F238E27FC236}">
                <a16:creationId xmlns="" xmlns:a16="http://schemas.microsoft.com/office/drawing/2014/main" id="{34B3C03B-9A2D-4DBA-999C-3C326D5FF014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S’INSPIRER DES GRANDS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18" name="object 5">
            <a:extLst>
              <a:ext uri="{FF2B5EF4-FFF2-40B4-BE49-F238E27FC236}">
                <a16:creationId xmlns="" xmlns:a16="http://schemas.microsoft.com/office/drawing/2014/main" id="{7E2EB749-29B3-4FD9-9442-C3B1BB4C4306}"/>
              </a:ext>
            </a:extLst>
          </p:cNvPr>
          <p:cNvSpPr/>
          <p:nvPr/>
        </p:nvSpPr>
        <p:spPr>
          <a:xfrm>
            <a:off x="1793530" y="1376754"/>
            <a:ext cx="5556939" cy="25365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7" name="Image 4">
            <a:extLst>
              <a:ext uri="{FF2B5EF4-FFF2-40B4-BE49-F238E27FC236}">
                <a16:creationId xmlns="" xmlns:a16="http://schemas.microsoft.com/office/drawing/2014/main" id="{83301198-C247-4FF8-BB26-9F4B6372A6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085084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smtClean="0"/>
              <a:t>ACCELERATION </a:t>
            </a:r>
          </a:p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pour une image 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Espace réservé pour une image  4"/>
          <p:cNvSpPr>
            <a:spLocks noGrp="1"/>
          </p:cNvSpPr>
          <p:nvPr>
            <p:ph type="pic" sz="quarter" idx="13"/>
          </p:nvPr>
        </p:nvSpPr>
        <p:spPr/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Ã©sultat de recherche d'images">
            <a:extLst>
              <a:ext uri="{FF2B5EF4-FFF2-40B4-BE49-F238E27FC236}">
                <a16:creationId xmlns="" xmlns:a16="http://schemas.microsoft.com/office/drawing/2014/main" id="{A3F23054-6417-4954-BB39-3B48C9FD6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53355" y="1428279"/>
            <a:ext cx="2127187" cy="21271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rma libre 23">
            <a:extLst>
              <a:ext uri="{FF2B5EF4-FFF2-40B4-BE49-F238E27FC236}">
                <a16:creationId xmlns="" xmlns:a16="http://schemas.microsoft.com/office/drawing/2014/main" id="{8BE2525E-7426-4676-B1E8-E1E3597B42A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="" xmlns:a16="http://schemas.microsoft.com/office/drawing/2014/main" id="{88CCA055-CAE5-4D3A-8D20-4245CDF8E3DA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>
                <a:solidFill>
                  <a:schemeClr val="bg1"/>
                </a:solidFill>
              </a:rPr>
              <a:t>ACCELERATION DE LA DIGITALISATION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115" name="Espace réservé du numéro de diapositive 1">
            <a:extLst>
              <a:ext uri="{FF2B5EF4-FFF2-40B4-BE49-F238E27FC236}">
                <a16:creationId xmlns="" xmlns:a16="http://schemas.microsoft.com/office/drawing/2014/main" id="{A5288BA1-F54C-4776-B61B-784BCC853521}"/>
              </a:ext>
            </a:extLst>
          </p:cNvPr>
          <p:cNvSpPr txBox="1">
            <a:spLocks/>
          </p:cNvSpPr>
          <p:nvPr/>
        </p:nvSpPr>
        <p:spPr>
          <a:xfrm>
            <a:off x="205946" y="200959"/>
            <a:ext cx="0" cy="0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13" name="Image 4">
            <a:extLst>
              <a:ext uri="{FF2B5EF4-FFF2-40B4-BE49-F238E27FC236}">
                <a16:creationId xmlns="" xmlns:a16="http://schemas.microsoft.com/office/drawing/2014/main" id="{97CD02CF-407F-4CCC-A8DF-639336B24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1737"/>
            <a:ext cx="469216" cy="4692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93E4A77D-F67C-43DD-B7F8-D705F44AE2B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592" y="1393146"/>
            <a:ext cx="1751620" cy="1935540"/>
          </a:xfrm>
          <a:prstGeom prst="rect">
            <a:avLst/>
          </a:prstGeom>
        </p:spPr>
      </p:pic>
      <p:pic>
        <p:nvPicPr>
          <p:cNvPr id="1030" name="Picture 6" descr="https://static.wixstatic.com/media/35d159_7a08a3448ed34645a03922c368773b8e~mv2.png/v1/fill/w_1444,h_598,al_c,usm_0.66_1.00_0.01/35d159_7a08a3448ed34645a03922c368773b8e~mv2.png">
            <a:extLst>
              <a:ext uri="{FF2B5EF4-FFF2-40B4-BE49-F238E27FC236}">
                <a16:creationId xmlns="" xmlns:a16="http://schemas.microsoft.com/office/drawing/2014/main" id="{E826EA07-A383-4807-BBB5-60D0B6EB86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="" xmlns:a14="http://schemas.microsoft.com/office/drawing/2010/main">
                  <a14:imgLayer r:embed="rId7">
                    <a14:imgEffect>
                      <a14:backgroundRemoval t="649" b="98485" l="853" r="96928">
                        <a14:foregroundMark x1="20990" y1="26190" x2="20990" y2="26190"/>
                        <a14:foregroundMark x1="15188" y1="25758" x2="15188" y2="25758"/>
                        <a14:foregroundMark x1="16212" y1="21429" x2="16212" y2="21429"/>
                        <a14:foregroundMark x1="19795" y1="18615" x2="19795" y2="18615"/>
                        <a14:foregroundMark x1="18259" y1="17100" x2="18259" y2="17100"/>
                        <a14:foregroundMark x1="31570" y1="18615" x2="31570" y2="18615"/>
                        <a14:foregroundMark x1="16382" y1="41558" x2="16382" y2="41558"/>
                        <a14:foregroundMark x1="23720" y1="43939" x2="23720" y2="43939"/>
                        <a14:foregroundMark x1="25256" y1="41991" x2="25256" y2="41991"/>
                        <a14:foregroundMark x1="27133" y1="44156" x2="27133" y2="44156"/>
                        <a14:foregroundMark x1="23891" y1="46753" x2="23891" y2="46753"/>
                        <a14:foregroundMark x1="13823" y1="43290" x2="13823" y2="43290"/>
                        <a14:foregroundMark x1="11433" y1="37229" x2="11433" y2="37229"/>
                        <a14:foregroundMark x1="11433" y1="30952" x2="11433" y2="30952"/>
                        <a14:foregroundMark x1="10068" y1="25108" x2="10068" y2="25108"/>
                        <a14:foregroundMark x1="10580" y1="21645" x2="10580" y2="21645"/>
                        <a14:foregroundMark x1="13823" y1="20996" x2="13823" y2="20996"/>
                        <a14:foregroundMark x1="14846" y1="35065" x2="14846" y2="35065"/>
                        <a14:foregroundMark x1="71502" y1="59524" x2="71502" y2="59524"/>
                        <a14:foregroundMark x1="68259" y1="67749" x2="68259" y2="67749"/>
                        <a14:foregroundMark x1="65529" y1="68615" x2="65529" y2="68615"/>
                        <a14:foregroundMark x1="76792" y1="69264" x2="76792" y2="69264"/>
                        <a14:foregroundMark x1="87713" y1="39177" x2="87713" y2="39177"/>
                        <a14:foregroundMark x1="80205" y1="34416" x2="80205" y2="34416"/>
                        <a14:foregroundMark x1="82423" y1="33766" x2="82423" y2="33766"/>
                        <a14:foregroundMark x1="82423" y1="38745" x2="82423" y2="38745"/>
                        <a14:foregroundMark x1="87031" y1="42424" x2="87031" y2="42424"/>
                        <a14:foregroundMark x1="88737" y1="45022" x2="88737" y2="45022"/>
                        <a14:foregroundMark x1="82082" y1="47619" x2="82082" y2="47619"/>
                        <a14:foregroundMark x1="79863" y1="49784" x2="79863" y2="49784"/>
                        <a14:foregroundMark x1="88396" y1="50866" x2="88396" y2="50866"/>
                        <a14:foregroundMark x1="88396" y1="52597" x2="88396" y2="52597"/>
                        <a14:foregroundMark x1="83788" y1="60606" x2="83788" y2="60606"/>
                        <a14:foregroundMark x1="83788" y1="61688" x2="83788" y2="61688"/>
                        <a14:foregroundMark x1="82935" y1="61688" x2="82935" y2="61688"/>
                        <a14:foregroundMark x1="76621" y1="61688" x2="76621" y2="61688"/>
                        <a14:foregroundMark x1="72696" y1="58225" x2="72696" y2="58225"/>
                        <a14:foregroundMark x1="72355" y1="56710" x2="72355" y2="56710"/>
                        <a14:foregroundMark x1="72355" y1="53680" x2="72355" y2="53680"/>
                        <a14:foregroundMark x1="72355" y1="53030" x2="72355" y2="53030"/>
                        <a14:foregroundMark x1="58362" y1="53030" x2="58362" y2="53030"/>
                        <a14:foregroundMark x1="58191" y1="51082" x2="58191" y2="51082"/>
                        <a14:foregroundMark x1="59044" y1="52597" x2="59044" y2="52597"/>
                        <a14:foregroundMark x1="59556" y1="56277" x2="59556" y2="56277"/>
                        <a14:foregroundMark x1="57338" y1="58225" x2="57338" y2="58225"/>
                        <a14:foregroundMark x1="55802" y1="57792" x2="55802" y2="57792"/>
                        <a14:foregroundMark x1="51365" y1="53463" x2="51365" y2="53463"/>
                        <a14:foregroundMark x1="51365" y1="53463" x2="51365" y2="53463"/>
                        <a14:foregroundMark x1="52218" y1="56926" x2="52218" y2="56926"/>
                        <a14:foregroundMark x1="52901" y1="58225" x2="52901" y2="58225"/>
                        <a14:foregroundMark x1="54608" y1="59957" x2="54608" y2="59957"/>
                        <a14:foregroundMark x1="58191" y1="63203" x2="58191" y2="63203"/>
                        <a14:foregroundMark x1="58191" y1="66234" x2="58191" y2="66234"/>
                        <a14:foregroundMark x1="58191" y1="68398" x2="58191" y2="68398"/>
                        <a14:foregroundMark x1="32082" y1="57576" x2="32082" y2="57576"/>
                        <a14:foregroundMark x1="32935" y1="63203" x2="32935" y2="63203"/>
                        <a14:foregroundMark x1="17235" y1="44156" x2="17235" y2="44156"/>
                        <a14:foregroundMark x1="13993" y1="44372" x2="13993" y2="44372"/>
                        <a14:foregroundMark x1="12628" y1="46104" x2="12628" y2="46104"/>
                        <a14:foregroundMark x1="12116" y1="45238" x2="12116" y2="45238"/>
                        <a14:foregroundMark x1="10410" y1="43506" x2="10410" y2="43506"/>
                        <a14:foregroundMark x1="10410" y1="41126" x2="10410" y2="41126"/>
                        <a14:foregroundMark x1="10068" y1="39177" x2="10068" y2="39177"/>
                        <a14:foregroundMark x1="12116" y1="42857" x2="12116" y2="42857"/>
                        <a14:foregroundMark x1="12116" y1="41558" x2="12116" y2="41558"/>
                        <a14:foregroundMark x1="11775" y1="33550" x2="11775" y2="33550"/>
                        <a14:foregroundMark x1="11092" y1="35281" x2="11092" y2="35281"/>
                        <a14:foregroundMark x1="10580" y1="34848" x2="10580" y2="34848"/>
                        <a14:foregroundMark x1="10068" y1="33983" x2="10068" y2="33983"/>
                        <a14:foregroundMark x1="10068" y1="30736" x2="10068" y2="30736"/>
                        <a14:foregroundMark x1="10068" y1="28355" x2="10068" y2="28355"/>
                        <a14:foregroundMark x1="12628" y1="31602" x2="12628" y2="31602"/>
                        <a14:foregroundMark x1="16212" y1="31385" x2="16212" y2="31385"/>
                        <a14:foregroundMark x1="16212" y1="29437" x2="16212" y2="29437"/>
                        <a14:foregroundMark x1="16212" y1="29437" x2="16212" y2="29437"/>
                        <a14:foregroundMark x1="17065" y1="25758" x2="17065" y2="25758"/>
                        <a14:foregroundMark x1="17747" y1="25541" x2="17747" y2="25541"/>
                        <a14:foregroundMark x1="18771" y1="27056" x2="18771" y2="27056"/>
                        <a14:foregroundMark x1="18430" y1="29437" x2="18430" y2="29437"/>
                        <a14:foregroundMark x1="13823" y1="28139" x2="13823" y2="28139"/>
                        <a14:foregroundMark x1="12116" y1="26623" x2="12116" y2="26623"/>
                        <a14:foregroundMark x1="12116" y1="26190" x2="12116" y2="26190"/>
                        <a14:foregroundMark x1="12116" y1="22944" x2="12116" y2="22944"/>
                        <a14:foregroundMark x1="12969" y1="20346" x2="12969" y2="20346"/>
                        <a14:foregroundMark x1="14334" y1="18398" x2="14334" y2="18398"/>
                        <a14:foregroundMark x1="14846" y1="18182" x2="14846" y2="18182"/>
                        <a14:foregroundMark x1="16382" y1="17532" x2="16382" y2="17532"/>
                        <a14:foregroundMark x1="18601" y1="16883" x2="18601" y2="16883"/>
                        <a14:foregroundMark x1="19966" y1="16234" x2="19966" y2="16234"/>
                        <a14:foregroundMark x1="20478" y1="15368" x2="20478" y2="15368"/>
                        <a14:foregroundMark x1="20819" y1="15368" x2="20819" y2="15368"/>
                        <a14:foregroundMark x1="20819" y1="15368" x2="20819" y2="15368"/>
                        <a14:foregroundMark x1="21843" y1="17100" x2="21843" y2="17100"/>
                        <a14:foregroundMark x1="21843" y1="17749" x2="21843" y2="17749"/>
                        <a14:foregroundMark x1="22014" y1="19264" x2="22014" y2="19264"/>
                        <a14:foregroundMark x1="22526" y1="21212" x2="22526" y2="21212"/>
                        <a14:foregroundMark x1="22696" y1="23160" x2="22696" y2="23160"/>
                        <a14:foregroundMark x1="22696" y1="25108" x2="22696" y2="25108"/>
                        <a14:foregroundMark x1="23038" y1="28355" x2="23038" y2="28355"/>
                        <a14:foregroundMark x1="23038" y1="29654" x2="23208" y2="30736"/>
                        <a14:foregroundMark x1="23208" y1="32251" x2="23208" y2="32251"/>
                        <a14:foregroundMark x1="22867" y1="30303" x2="22867" y2="30303"/>
                        <a14:foregroundMark x1="22014" y1="28355" x2="22014" y2="28355"/>
                        <a14:foregroundMark x1="20478" y1="29437" x2="20478" y2="29437"/>
                        <a14:foregroundMark x1="20478" y1="29437" x2="20478" y2="29437"/>
                        <a14:foregroundMark x1="42662" y1="31818" x2="42662" y2="31818"/>
                        <a14:foregroundMark x1="41638" y1="35931" x2="41638" y2="35931"/>
                        <a14:foregroundMark x1="41809" y1="37662" x2="41809" y2="37662"/>
                        <a14:foregroundMark x1="60239" y1="19913" x2="60239" y2="19913"/>
                        <a14:foregroundMark x1="58020" y1="27056" x2="58020" y2="27056"/>
                        <a14:foregroundMark x1="50000" y1="8009" x2="50000" y2="8009"/>
                        <a14:foregroundMark x1="49488" y1="6277" x2="49488" y2="6277"/>
                        <a14:foregroundMark x1="50000" y1="11472" x2="50000" y2="11472"/>
                        <a14:foregroundMark x1="47270" y1="10390" x2="47270" y2="10390"/>
                        <a14:foregroundMark x1="45222" y1="8009" x2="45222" y2="8009"/>
                        <a14:foregroundMark x1="45051" y1="6277" x2="45051" y2="6277"/>
                        <a14:foregroundMark x1="44369" y1="7792" x2="44369" y2="7792"/>
                        <a14:foregroundMark x1="50000" y1="9957" x2="50000" y2="9957"/>
                        <a14:foregroundMark x1="51195" y1="9307" x2="51195" y2="9307"/>
                        <a14:foregroundMark x1="83276" y1="58658" x2="83276" y2="58658"/>
                        <a14:foregroundMark x1="87031" y1="60173" x2="87031" y2="60173"/>
                        <a14:foregroundMark x1="87543" y1="61688" x2="87543" y2="61688"/>
                        <a14:foregroundMark x1="89590" y1="62121" x2="89590" y2="62121"/>
                        <a14:foregroundMark x1="92150" y1="61905" x2="92150" y2="61905"/>
                        <a14:foregroundMark x1="92321" y1="61472" x2="92321" y2="61472"/>
                        <a14:foregroundMark x1="90956" y1="58874" x2="90956" y2="58874"/>
                        <a14:foregroundMark x1="87884" y1="56710" x2="87884" y2="56710"/>
                        <a14:foregroundMark x1="87884" y1="56710" x2="87884" y2="56710"/>
                        <a14:foregroundMark x1="87031" y1="56710" x2="85495" y2="56277"/>
                        <a14:foregroundMark x1="83447" y1="55411" x2="83447" y2="55411"/>
                        <a14:foregroundMark x1="80717" y1="55844" x2="80717" y2="55844"/>
                        <a14:foregroundMark x1="80717" y1="55844" x2="80717" y2="55844"/>
                        <a14:foregroundMark x1="74573" y1="56061" x2="74573" y2="56061"/>
                        <a14:foregroundMark x1="74573" y1="56061" x2="74573" y2="56061"/>
                        <a14:foregroundMark x1="74232" y1="54113" x2="74232" y2="54113"/>
                        <a14:foregroundMark x1="71160" y1="50216" x2="71160" y2="50216"/>
                        <a14:foregroundMark x1="71160" y1="50216" x2="71160" y2="50216"/>
                        <a14:foregroundMark x1="74744" y1="52165" x2="74744" y2="52165"/>
                        <a14:foregroundMark x1="75597" y1="55195" x2="75597" y2="55195"/>
                        <a14:foregroundMark x1="77986" y1="59091" x2="77986" y2="59091"/>
                        <a14:foregroundMark x1="78157" y1="61905" x2="78157" y2="61905"/>
                        <a14:foregroundMark x1="74573" y1="62121" x2="74573" y2="62121"/>
                        <a14:foregroundMark x1="70307" y1="64502" x2="70307" y2="65152"/>
                        <a14:foregroundMark x1="70307" y1="66017" x2="70307" y2="66017"/>
                        <a14:foregroundMark x1="73038" y1="66450" x2="73038" y2="66450"/>
                        <a14:foregroundMark x1="73038" y1="65801" x2="73038" y2="65801"/>
                        <a14:foregroundMark x1="71160" y1="65584" x2="72355" y2="64935"/>
                        <a14:foregroundMark x1="74232" y1="64502" x2="74232" y2="64502"/>
                        <a14:foregroundMark x1="70819" y1="69481" x2="70819" y2="69481"/>
                        <a14:foregroundMark x1="70307" y1="69913" x2="70307" y2="69913"/>
                        <a14:foregroundMark x1="68601" y1="69913" x2="68601" y2="69913"/>
                        <a14:foregroundMark x1="67577" y1="69481" x2="67577" y2="69481"/>
                        <a14:foregroundMark x1="66553" y1="69048" x2="63652" y2="66667"/>
                        <a14:foregroundMark x1="62628" y1="63420" x2="62628" y2="63420"/>
                        <a14:foregroundMark x1="62628" y1="62987" x2="62628" y2="62987"/>
                        <a14:foregroundMark x1="58191" y1="62121" x2="58191" y2="62121"/>
                        <a14:foregroundMark x1="58191" y1="62121" x2="59556" y2="61905"/>
                        <a14:foregroundMark x1="62287" y1="60606" x2="62287" y2="60606"/>
                        <a14:foregroundMark x1="62287" y1="60390" x2="62287" y2="60390"/>
                        <a14:foregroundMark x1="62287" y1="56061" x2="62287" y2="56061"/>
                        <a14:foregroundMark x1="62287" y1="55411" x2="62287" y2="55411"/>
                        <a14:foregroundMark x1="64505" y1="57359" x2="64505" y2="57359"/>
                        <a14:foregroundMark x1="62628" y1="58658" x2="62628" y2="58658"/>
                        <a14:foregroundMark x1="63481" y1="62987" x2="64334" y2="62987"/>
                        <a14:foregroundMark x1="67577" y1="64286" x2="67577" y2="64286"/>
                        <a14:foregroundMark x1="67577" y1="66017" x2="67577" y2="66017"/>
                        <a14:foregroundMark x1="67747" y1="66017" x2="67747" y2="66017"/>
                        <a14:foregroundMark x1="71672" y1="45238" x2="71672" y2="45238"/>
                        <a14:foregroundMark x1="71672" y1="45238" x2="71672" y2="45238"/>
                        <a14:foregroundMark x1="71331" y1="43723" x2="71331" y2="43723"/>
                        <a14:foregroundMark x1="70137" y1="45022" x2="70137" y2="45022"/>
                        <a14:foregroundMark x1="69966" y1="46104" x2="69966" y2="46104"/>
                        <a14:foregroundMark x1="84300" y1="29870" x2="84300" y2="29870"/>
                        <a14:foregroundMark x1="81229" y1="30303" x2="81229" y2="30303"/>
                        <a14:foregroundMark x1="79693" y1="28355" x2="79693" y2="28355"/>
                        <a14:foregroundMark x1="78498" y1="27056" x2="78498" y2="27056"/>
                        <a14:foregroundMark x1="78498" y1="27056" x2="78498" y2="27056"/>
                        <a14:foregroundMark x1="73208" y1="24242" x2="73208" y2="24242"/>
                        <a14:foregroundMark x1="73208" y1="24242" x2="73208" y2="24242"/>
                        <a14:foregroundMark x1="70478" y1="22511" x2="70478" y2="22511"/>
                        <a14:foregroundMark x1="70478" y1="22078" x2="70478" y2="22078"/>
                        <a14:foregroundMark x1="70137" y1="21645" x2="70137" y2="21645"/>
                        <a14:foregroundMark x1="70137" y1="21645" x2="70137" y2="21645"/>
                        <a14:foregroundMark x1="70307" y1="21212" x2="70307" y2="21212"/>
                        <a14:foregroundMark x1="69454" y1="25974" x2="69454" y2="25974"/>
                        <a14:foregroundMark x1="69454" y1="25974" x2="69454" y2="25974"/>
                        <a14:foregroundMark x1="69966" y1="28788" x2="69966" y2="28788"/>
                        <a14:foregroundMark x1="69966" y1="28788" x2="69966" y2="28788"/>
                        <a14:foregroundMark x1="70307" y1="29870" x2="70307" y2="29870"/>
                        <a14:foregroundMark x1="70307" y1="30952" x2="70307" y2="30952"/>
                        <a14:foregroundMark x1="70307" y1="32251" x2="70307" y2="32251"/>
                        <a14:foregroundMark x1="70478" y1="32684" x2="70478" y2="32684"/>
                        <a14:foregroundMark x1="82253" y1="33766" x2="82253" y2="33766"/>
                        <a14:foregroundMark x1="84130" y1="34199" x2="84130" y2="34199"/>
                        <a14:foregroundMark x1="85154" y1="35281" x2="85154" y2="35281"/>
                        <a14:foregroundMark x1="86177" y1="35281" x2="86177" y2="35281"/>
                        <a14:foregroundMark x1="86860" y1="35065" x2="86860" y2="35065"/>
                        <a14:foregroundMark x1="86860" y1="35065" x2="86860" y2="35065"/>
                        <a14:foregroundMark x1="86860" y1="35065" x2="86860" y2="35065"/>
                        <a14:foregroundMark x1="87372" y1="37013" x2="87372" y2="37013"/>
                        <a14:foregroundMark x1="84812" y1="38095" x2="84812" y2="38095"/>
                        <a14:foregroundMark x1="84642" y1="38095" x2="84642" y2="38095"/>
                        <a14:foregroundMark x1="83276" y1="37879" x2="83276" y2="37879"/>
                        <a14:foregroundMark x1="83276" y1="39610" x2="83276" y2="39610"/>
                        <a14:foregroundMark x1="83276" y1="40476" x2="83276" y2="40476"/>
                        <a14:foregroundMark x1="83788" y1="40909" x2="83788" y2="40909"/>
                        <a14:foregroundMark x1="84300" y1="43290" x2="84300" y2="43290"/>
                        <a14:foregroundMark x1="84300" y1="43290" x2="84300" y2="43290"/>
                        <a14:foregroundMark x1="84300" y1="43290" x2="84300" y2="43290"/>
                        <a14:foregroundMark x1="85154" y1="43506" x2="85154" y2="43506"/>
                        <a14:foregroundMark x1="85324" y1="43506" x2="85324" y2="43506"/>
                        <a14:foregroundMark x1="86860" y1="45022" x2="86860" y2="45022"/>
                        <a14:foregroundMark x1="86860" y1="45022" x2="86860" y2="45022"/>
                        <a14:foregroundMark x1="87543" y1="45455" x2="87543" y2="45455"/>
                        <a14:foregroundMark x1="25256" y1="42857" x2="25256" y2="42857"/>
                        <a14:foregroundMark x1="25256" y1="42857" x2="25256" y2="42857"/>
                        <a14:foregroundMark x1="22696" y1="40693" x2="22696" y2="40693"/>
                        <a14:foregroundMark x1="22696" y1="40693" x2="22696" y2="40693"/>
                        <a14:foregroundMark x1="22867" y1="38528" x2="22867" y2="38528"/>
                        <a14:foregroundMark x1="22184" y1="38528" x2="22184" y2="38528"/>
                        <a14:foregroundMark x1="20648" y1="37013" x2="20648" y2="37013"/>
                        <a14:foregroundMark x1="20648" y1="36364" x2="20648" y2="36364"/>
                        <a14:foregroundMark x1="20990" y1="34848" x2="20990" y2="34848"/>
                        <a14:foregroundMark x1="20990" y1="34199" x2="20990" y2="34199"/>
                        <a14:foregroundMark x1="19625" y1="21645" x2="19625" y2="21645"/>
                        <a14:foregroundMark x1="20307" y1="22078" x2="20307" y2="22078"/>
                        <a14:foregroundMark x1="20648" y1="22944" x2="20648" y2="22944"/>
                        <a14:foregroundMark x1="20648" y1="23160" x2="20648" y2="23160"/>
                        <a14:foregroundMark x1="20990" y1="17749" x2="20990" y2="17749"/>
                        <a14:foregroundMark x1="20990" y1="16017" x2="20990" y2="16017"/>
                        <a14:foregroundMark x1="20990" y1="14069" x2="20990" y2="14069"/>
                        <a14:foregroundMark x1="21331" y1="13636" x2="21331" y2="13636"/>
                        <a14:foregroundMark x1="21331" y1="12987" x2="21331" y2="12987"/>
                        <a14:foregroundMark x1="21331" y1="12987" x2="20648" y2="13203"/>
                        <a14:foregroundMark x1="20648" y1="13203" x2="20648" y2="13203"/>
                        <a14:foregroundMark x1="20648" y1="13203" x2="20648" y2="13203"/>
                        <a14:foregroundMark x1="19454" y1="13203" x2="19454" y2="13203"/>
                        <a14:foregroundMark x1="19454" y1="13203" x2="19454" y2="13203"/>
                        <a14:foregroundMark x1="19454" y1="13203" x2="19454" y2="13203"/>
                        <a14:foregroundMark x1="18771" y1="14069" x2="18771" y2="14069"/>
                        <a14:foregroundMark x1="18771" y1="14069" x2="18771" y2="14069"/>
                        <a14:foregroundMark x1="18601" y1="15368" x2="18601" y2="15368"/>
                        <a14:foregroundMark x1="17406" y1="15368" x2="16553" y2="15368"/>
                        <a14:foregroundMark x1="14164" y1="15368" x2="14164" y2="15368"/>
                        <a14:foregroundMark x1="14164" y1="16234" x2="14164" y2="16234"/>
                        <a14:foregroundMark x1="12457" y1="17316" x2="12457" y2="17316"/>
                        <a14:foregroundMark x1="12457" y1="17316" x2="12457" y2="17316"/>
                        <a14:foregroundMark x1="10922" y1="18398" x2="10922" y2="18398"/>
                        <a14:foregroundMark x1="10922" y1="18398" x2="10922" y2="18398"/>
                        <a14:foregroundMark x1="10410" y1="19697" x2="10410" y2="19697"/>
                        <a14:foregroundMark x1="10922" y1="18831" x2="10922" y2="18831"/>
                        <a14:foregroundMark x1="10922" y1="18831" x2="11945" y2="18831"/>
                        <a14:foregroundMark x1="15358" y1="18831" x2="15358" y2="18831"/>
                        <a14:foregroundMark x1="18601" y1="26190" x2="18601" y2="26190"/>
                        <a14:foregroundMark x1="18601" y1="28139" x2="18601" y2="28139"/>
                        <a14:foregroundMark x1="20990" y1="35498" x2="20990" y2="35498"/>
                        <a14:foregroundMark x1="24915" y1="44156" x2="24915" y2="44156"/>
                        <a14:foregroundMark x1="25085" y1="44372" x2="25085" y2="44372"/>
                        <a14:foregroundMark x1="24915" y1="45671" x2="24915" y2="45671"/>
                        <a14:foregroundMark x1="24915" y1="46537" x2="24915" y2="46537"/>
                        <a14:foregroundMark x1="24915" y1="46753" x2="24915" y2="46753"/>
                        <a14:foregroundMark x1="28498" y1="46753" x2="28498" y2="46753"/>
                        <a14:foregroundMark x1="29010" y1="44372" x2="29010" y2="44372"/>
                        <a14:foregroundMark x1="29010" y1="44372" x2="29010" y2="44372"/>
                        <a14:foregroundMark x1="29352" y1="44372" x2="29352" y2="44372"/>
                        <a14:foregroundMark x1="21843" y1="46753" x2="21843" y2="46753"/>
                        <a14:foregroundMark x1="22526" y1="46753" x2="22526" y2="46753"/>
                        <a14:foregroundMark x1="22867" y1="49784" x2="22867" y2="49784"/>
                        <a14:foregroundMark x1="22867" y1="50216" x2="22867" y2="50216"/>
                        <a14:foregroundMark x1="24232" y1="48918" x2="24232" y2="48918"/>
                        <a14:foregroundMark x1="59386" y1="17316" x2="59386" y2="173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3274510" y="1785962"/>
            <a:ext cx="1985404" cy="15641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20">
            <a:extLst>
              <a:ext uri="{FF2B5EF4-FFF2-40B4-BE49-F238E27FC236}">
                <a16:creationId xmlns="" xmlns:a16="http://schemas.microsoft.com/office/drawing/2014/main" id="{C5A27CE8-0AED-4924-AB06-60AAF348DBDC}"/>
              </a:ext>
            </a:extLst>
          </p:cNvPr>
          <p:cNvSpPr txBox="1">
            <a:spLocks/>
          </p:cNvSpPr>
          <p:nvPr/>
        </p:nvSpPr>
        <p:spPr>
          <a:xfrm>
            <a:off x="526625" y="3620489"/>
            <a:ext cx="1706755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Think Big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="" xmlns:a16="http://schemas.microsoft.com/office/drawing/2014/main" id="{841A3BE8-ECEB-424D-BCB8-FE3A98DF80F4}"/>
              </a:ext>
            </a:extLst>
          </p:cNvPr>
          <p:cNvSpPr txBox="1">
            <a:spLocks/>
          </p:cNvSpPr>
          <p:nvPr/>
        </p:nvSpPr>
        <p:spPr>
          <a:xfrm>
            <a:off x="3310921" y="3606047"/>
            <a:ext cx="1706755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Start small | Learn Fast</a:t>
            </a:r>
          </a:p>
        </p:txBody>
      </p:sp>
      <p:sp>
        <p:nvSpPr>
          <p:cNvPr id="37" name="Text Placeholder 20">
            <a:extLst>
              <a:ext uri="{FF2B5EF4-FFF2-40B4-BE49-F238E27FC236}">
                <a16:creationId xmlns="" xmlns:a16="http://schemas.microsoft.com/office/drawing/2014/main" id="{9787DB2D-AB3A-4AFB-AC79-7B01E6053B6D}"/>
              </a:ext>
            </a:extLst>
          </p:cNvPr>
          <p:cNvSpPr txBox="1">
            <a:spLocks/>
          </p:cNvSpPr>
          <p:nvPr/>
        </p:nvSpPr>
        <p:spPr>
          <a:xfrm>
            <a:off x="6322644" y="3620489"/>
            <a:ext cx="1706755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Scale Quickly</a:t>
            </a:r>
          </a:p>
        </p:txBody>
      </p:sp>
      <p:sp>
        <p:nvSpPr>
          <p:cNvPr id="39" name="Text Placeholder 20">
            <a:extLst>
              <a:ext uri="{FF2B5EF4-FFF2-40B4-BE49-F238E27FC236}">
                <a16:creationId xmlns="" xmlns:a16="http://schemas.microsoft.com/office/drawing/2014/main" id="{4646C4B7-3536-4365-B277-06DD8F219044}"/>
              </a:ext>
            </a:extLst>
          </p:cNvPr>
          <p:cNvSpPr txBox="1">
            <a:spLocks/>
          </p:cNvSpPr>
          <p:nvPr/>
        </p:nvSpPr>
        <p:spPr>
          <a:xfrm>
            <a:off x="514239" y="3429222"/>
            <a:ext cx="1706755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rgbClr val="EE3B42"/>
                </a:solidFill>
              </a:rPr>
              <a:t>DECOUVERTE</a:t>
            </a:r>
            <a:endParaRPr lang="en-US" sz="1600" dirty="0">
              <a:solidFill>
                <a:srgbClr val="EE3B42"/>
              </a:solidFill>
            </a:endParaRPr>
          </a:p>
        </p:txBody>
      </p:sp>
      <p:sp>
        <p:nvSpPr>
          <p:cNvPr id="40" name="Text Placeholder 20">
            <a:extLst>
              <a:ext uri="{FF2B5EF4-FFF2-40B4-BE49-F238E27FC236}">
                <a16:creationId xmlns="" xmlns:a16="http://schemas.microsoft.com/office/drawing/2014/main" id="{5AC95BC9-B144-4BD1-8599-94EDED78D802}"/>
              </a:ext>
            </a:extLst>
          </p:cNvPr>
          <p:cNvSpPr txBox="1">
            <a:spLocks/>
          </p:cNvSpPr>
          <p:nvPr/>
        </p:nvSpPr>
        <p:spPr>
          <a:xfrm>
            <a:off x="2798630" y="3405929"/>
            <a:ext cx="2485249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rgbClr val="EE3B42"/>
                </a:solidFill>
              </a:rPr>
              <a:t>IDEATION </a:t>
            </a:r>
            <a:r>
              <a:rPr lang="en-US" sz="1600" dirty="0">
                <a:solidFill>
                  <a:srgbClr val="EE3B42"/>
                </a:solidFill>
              </a:rPr>
              <a:t>&amp; PROTOTYPE</a:t>
            </a:r>
          </a:p>
        </p:txBody>
      </p:sp>
      <p:sp>
        <p:nvSpPr>
          <p:cNvPr id="41" name="Text Placeholder 20">
            <a:extLst>
              <a:ext uri="{FF2B5EF4-FFF2-40B4-BE49-F238E27FC236}">
                <a16:creationId xmlns="" xmlns:a16="http://schemas.microsoft.com/office/drawing/2014/main" id="{57E117DF-DDBC-4AF0-89DA-004F2F6D1DA9}"/>
              </a:ext>
            </a:extLst>
          </p:cNvPr>
          <p:cNvSpPr txBox="1">
            <a:spLocks/>
          </p:cNvSpPr>
          <p:nvPr/>
        </p:nvSpPr>
        <p:spPr>
          <a:xfrm>
            <a:off x="5791202" y="3420371"/>
            <a:ext cx="2971800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rgbClr val="EE3B42"/>
                </a:solidFill>
              </a:rPr>
              <a:t>PILOTE </a:t>
            </a:r>
            <a:r>
              <a:rPr lang="en-US" sz="1600" dirty="0">
                <a:solidFill>
                  <a:srgbClr val="EE3B42"/>
                </a:solidFill>
              </a:rPr>
              <a:t>&amp; </a:t>
            </a:r>
            <a:r>
              <a:rPr lang="en-US" sz="1600" dirty="0" smtClean="0">
                <a:solidFill>
                  <a:srgbClr val="EE3B42"/>
                </a:solidFill>
              </a:rPr>
              <a:t>MISE A L’ECHELLE</a:t>
            </a:r>
            <a:endParaRPr lang="en-US" sz="1600" dirty="0">
              <a:solidFill>
                <a:srgbClr val="EE3B42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7146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23">
            <a:extLst>
              <a:ext uri="{FF2B5EF4-FFF2-40B4-BE49-F238E27FC236}">
                <a16:creationId xmlns="" xmlns:a16="http://schemas.microsoft.com/office/drawing/2014/main" id="{8BE2525E-7426-4676-B1E8-E1E3597B42A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="" xmlns:a16="http://schemas.microsoft.com/office/drawing/2014/main" id="{88CCA055-CAE5-4D3A-8D20-4245CDF8E3DA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DIGITAL ACCELERATOR METHODOLOGY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115" name="Espace réservé du numéro de diapositive 1">
            <a:extLst>
              <a:ext uri="{FF2B5EF4-FFF2-40B4-BE49-F238E27FC236}">
                <a16:creationId xmlns="" xmlns:a16="http://schemas.microsoft.com/office/drawing/2014/main" id="{A5288BA1-F54C-4776-B61B-784BCC853521}"/>
              </a:ext>
            </a:extLst>
          </p:cNvPr>
          <p:cNvSpPr txBox="1">
            <a:spLocks/>
          </p:cNvSpPr>
          <p:nvPr/>
        </p:nvSpPr>
        <p:spPr>
          <a:xfrm>
            <a:off x="205946" y="672113"/>
            <a:ext cx="0" cy="0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13" name="Image 4">
            <a:extLst>
              <a:ext uri="{FF2B5EF4-FFF2-40B4-BE49-F238E27FC236}">
                <a16:creationId xmlns="" xmlns:a16="http://schemas.microsoft.com/office/drawing/2014/main" id="{97CD02CF-407F-4CCC-A8DF-639336B24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  <p:sp>
        <p:nvSpPr>
          <p:cNvPr id="15" name="Rectangle à coins arrondis 46">
            <a:extLst>
              <a:ext uri="{FF2B5EF4-FFF2-40B4-BE49-F238E27FC236}">
                <a16:creationId xmlns="" xmlns:a16="http://schemas.microsoft.com/office/drawing/2014/main" id="{A44FE742-A549-43C8-A9F9-BEC451ED120D}"/>
              </a:ext>
            </a:extLst>
          </p:cNvPr>
          <p:cNvSpPr/>
          <p:nvPr/>
        </p:nvSpPr>
        <p:spPr>
          <a:xfrm>
            <a:off x="1126078" y="1389632"/>
            <a:ext cx="6611686" cy="646986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fr-FR" sz="16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Aller rapidement de l’idée au prototype à la nouvelle génération d’applications digitales</a:t>
            </a:r>
            <a:endParaRPr lang="fr-FR" altLang="fr-FR" sz="1600" spc="300" dirty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2959B4B-A54E-400A-A831-A82898D2626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828204" y="2192624"/>
            <a:ext cx="7487587" cy="258034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7509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smtClean="0"/>
              <a:t>AGILITE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>
            <a:extLst>
              <a:ext uri="{FF2B5EF4-FFF2-40B4-BE49-F238E27FC236}">
                <a16:creationId xmlns="" xmlns:a16="http://schemas.microsoft.com/office/drawing/2014/main" id="{AC6565D8-E4B6-4A2A-A913-26ADE7A8CE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1132115" y="0"/>
            <a:ext cx="3439886" cy="5146735"/>
          </a:xfrm>
          <a:prstGeom prst="rect">
            <a:avLst/>
          </a:prstGeom>
        </p:spPr>
      </p:pic>
      <p:pic>
        <p:nvPicPr>
          <p:cNvPr id="5" name="Image 3">
            <a:extLst>
              <a:ext uri="{FF2B5EF4-FFF2-40B4-BE49-F238E27FC236}">
                <a16:creationId xmlns="" xmlns:a16="http://schemas.microsoft.com/office/drawing/2014/main" id="{1389073B-0C06-4358-B3BA-D2A9DA103A4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4572000" y="0"/>
            <a:ext cx="3439885" cy="51558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895A973-EE3E-4F75-B63A-CE80CE3353DE}"/>
              </a:ext>
            </a:extLst>
          </p:cNvPr>
          <p:cNvSpPr/>
          <p:nvPr/>
        </p:nvSpPr>
        <p:spPr>
          <a:xfrm>
            <a:off x="1326293" y="143647"/>
            <a:ext cx="6491414" cy="4856205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orma libre 23">
            <a:extLst>
              <a:ext uri="{FF2B5EF4-FFF2-40B4-BE49-F238E27FC236}">
                <a16:creationId xmlns="" xmlns:a16="http://schemas.microsoft.com/office/drawing/2014/main" id="{036E5E6E-B63E-49B3-ABAC-6A9FC3FF511E}"/>
              </a:ext>
            </a:extLst>
          </p:cNvPr>
          <p:cNvSpPr/>
          <p:nvPr/>
        </p:nvSpPr>
        <p:spPr>
          <a:xfrm>
            <a:off x="1447205" y="-126400"/>
            <a:ext cx="773785" cy="1297975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8" name="Forma libre 23">
            <a:extLst>
              <a:ext uri="{FF2B5EF4-FFF2-40B4-BE49-F238E27FC236}">
                <a16:creationId xmlns="" xmlns:a16="http://schemas.microsoft.com/office/drawing/2014/main" id="{F2ADFF66-0C44-443F-BB0F-22A3990D4FB3}"/>
              </a:ext>
            </a:extLst>
          </p:cNvPr>
          <p:cNvSpPr/>
          <p:nvPr/>
        </p:nvSpPr>
        <p:spPr>
          <a:xfrm rot="10800000">
            <a:off x="6850942" y="3980545"/>
            <a:ext cx="773785" cy="1297975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9" name="Marcador de texto 14">
            <a:extLst>
              <a:ext uri="{FF2B5EF4-FFF2-40B4-BE49-F238E27FC236}">
                <a16:creationId xmlns="" xmlns:a16="http://schemas.microsoft.com/office/drawing/2014/main" id="{43C37B69-C024-437C-8F5B-E08E83CB31A8}"/>
              </a:ext>
            </a:extLst>
          </p:cNvPr>
          <p:cNvSpPr txBox="1">
            <a:spLocks/>
          </p:cNvSpPr>
          <p:nvPr/>
        </p:nvSpPr>
        <p:spPr>
          <a:xfrm>
            <a:off x="1568117" y="245912"/>
            <a:ext cx="773785" cy="184450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000" dirty="0">
                <a:solidFill>
                  <a:schemeClr val="bg1"/>
                </a:solidFill>
              </a:rPr>
              <a:t>2005</a:t>
            </a:r>
          </a:p>
        </p:txBody>
      </p:sp>
      <p:sp>
        <p:nvSpPr>
          <p:cNvPr id="10" name="Marcador de texto 14">
            <a:extLst>
              <a:ext uri="{FF2B5EF4-FFF2-40B4-BE49-F238E27FC236}">
                <a16:creationId xmlns="" xmlns:a16="http://schemas.microsoft.com/office/drawing/2014/main" id="{D81A714D-AAD3-4625-905A-20C98C2B758F}"/>
              </a:ext>
            </a:extLst>
          </p:cNvPr>
          <p:cNvSpPr txBox="1">
            <a:spLocks/>
          </p:cNvSpPr>
          <p:nvPr/>
        </p:nvSpPr>
        <p:spPr>
          <a:xfrm>
            <a:off x="6923010" y="4537308"/>
            <a:ext cx="773785" cy="184450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000" dirty="0">
                <a:solidFill>
                  <a:schemeClr val="bg1"/>
                </a:solidFill>
              </a:rPr>
              <a:t>2013</a:t>
            </a:r>
          </a:p>
        </p:txBody>
      </p:sp>
      <p:pic>
        <p:nvPicPr>
          <p:cNvPr id="11" name="Image 4">
            <a:extLst>
              <a:ext uri="{FF2B5EF4-FFF2-40B4-BE49-F238E27FC236}">
                <a16:creationId xmlns="" xmlns:a16="http://schemas.microsoft.com/office/drawing/2014/main" id="{0796E06A-EEC1-46FA-A92A-DD461BCFD6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4589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bre 23">
            <a:extLst>
              <a:ext uri="{FF2B5EF4-FFF2-40B4-BE49-F238E27FC236}">
                <a16:creationId xmlns="" xmlns:a16="http://schemas.microsoft.com/office/drawing/2014/main" id="{56A3E5BF-AA60-4F7C-B486-A601F25A387E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3" name="Marcador de texto 14">
            <a:extLst>
              <a:ext uri="{FF2B5EF4-FFF2-40B4-BE49-F238E27FC236}">
                <a16:creationId xmlns="" xmlns:a16="http://schemas.microsoft.com/office/drawing/2014/main" id="{41583FED-CB3A-471E-85A4-FD0A3B2495FF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POURQUOI PASSER A L’AGILE ?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14" name="Image 2" descr="Une image contenant capture d’écran&#10;&#10;Description générée avec un niveau de confiance élevé">
            <a:extLst>
              <a:ext uri="{FF2B5EF4-FFF2-40B4-BE49-F238E27FC236}">
                <a16:creationId xmlns="" xmlns:a16="http://schemas.microsoft.com/office/drawing/2014/main" id="{E9C7463E-8B9A-42CC-ACFF-CC507FE3CA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1381209" y="1280477"/>
            <a:ext cx="2294626" cy="2304182"/>
          </a:xfrm>
          <a:prstGeom prst="ellipse">
            <a:avLst/>
          </a:prstGeom>
        </p:spPr>
      </p:pic>
      <p:pic>
        <p:nvPicPr>
          <p:cNvPr id="15" name="Image 3" descr="Une image contenant capture d’écran&#10;&#10;Description générée avec un niveau de confiance élevé">
            <a:extLst>
              <a:ext uri="{FF2B5EF4-FFF2-40B4-BE49-F238E27FC236}">
                <a16:creationId xmlns="" xmlns:a16="http://schemas.microsoft.com/office/drawing/2014/main" id="{E82C07CD-4DDC-4D24-878F-DE289E7500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4989565" y="1278402"/>
            <a:ext cx="2276475" cy="2304182"/>
          </a:xfrm>
          <a:prstGeom prst="ellipse">
            <a:avLst/>
          </a:prstGeom>
        </p:spPr>
      </p:pic>
      <p:sp>
        <p:nvSpPr>
          <p:cNvPr id="16" name="ZoneTexte 4">
            <a:extLst>
              <a:ext uri="{FF2B5EF4-FFF2-40B4-BE49-F238E27FC236}">
                <a16:creationId xmlns="" xmlns:a16="http://schemas.microsoft.com/office/drawing/2014/main" id="{DFB24046-4CE5-4AF2-8F63-8400C4648FC3}"/>
              </a:ext>
            </a:extLst>
          </p:cNvPr>
          <p:cNvSpPr txBox="1"/>
          <p:nvPr/>
        </p:nvSpPr>
        <p:spPr>
          <a:xfrm>
            <a:off x="572365" y="3728097"/>
            <a:ext cx="310347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MA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Le modèle en cascade requiert un planning détaillé au tout début du projet.</a:t>
            </a:r>
            <a:br>
              <a:rPr lang="fr-MA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</a:br>
            <a:endParaRPr lang="fr-MA" sz="1100" b="1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  <a:p>
            <a:pPr algn="r"/>
            <a:r>
              <a:rPr lang="fr-MA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Toutes les étapes et les interactions sont tracées en amont.  Le passage à une étape ne se fait qu’après avoir livré la précédente</a:t>
            </a:r>
          </a:p>
          <a:p>
            <a:pPr algn="r"/>
            <a:endParaRPr lang="fr-MA" sz="1100" b="1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8" name="ZoneTexte 6">
            <a:extLst>
              <a:ext uri="{FF2B5EF4-FFF2-40B4-BE49-F238E27FC236}">
                <a16:creationId xmlns="" xmlns:a16="http://schemas.microsoft.com/office/drawing/2014/main" id="{07A5C483-4598-4734-A4D6-BA511F911A5D}"/>
              </a:ext>
            </a:extLst>
          </p:cNvPr>
          <p:cNvSpPr txBox="1"/>
          <p:nvPr/>
        </p:nvSpPr>
        <p:spPr>
          <a:xfrm>
            <a:off x="4978335" y="3728097"/>
            <a:ext cx="3234625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L’approche Agile est rapide et flexible. </a:t>
            </a:r>
          </a:p>
          <a:p>
            <a:endParaRPr lang="fr-MA" sz="1100" b="1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cs typeface="Calibri Light" panose="020F0302020204030204" pitchFamily="34" charset="0"/>
            </a:endParaRPr>
          </a:p>
          <a:p>
            <a:r>
              <a:rPr lang="fr-MA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Elle est basée sur les principes de la collaboration, l’adaptabilité et l’amélioration continue</a:t>
            </a:r>
          </a:p>
          <a:p>
            <a:r>
              <a:rPr lang="fr-MA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Les cycles de livraisons du projet sont rapides et itératifs</a:t>
            </a:r>
          </a:p>
          <a:p>
            <a:endParaRPr lang="fr-MA" sz="11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4" name="ZoneTexte 12">
            <a:extLst>
              <a:ext uri="{FF2B5EF4-FFF2-40B4-BE49-F238E27FC236}">
                <a16:creationId xmlns="" xmlns:a16="http://schemas.microsoft.com/office/drawing/2014/main" id="{730C9440-DB8E-426D-9673-B1B82CE47B8D}"/>
              </a:ext>
            </a:extLst>
          </p:cNvPr>
          <p:cNvSpPr txBox="1"/>
          <p:nvPr/>
        </p:nvSpPr>
        <p:spPr>
          <a:xfrm>
            <a:off x="3808755" y="2432568"/>
            <a:ext cx="1169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MA" sz="3200" b="1" dirty="0">
                <a:solidFill>
                  <a:srgbClr val="EE3B4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Vs</a:t>
            </a:r>
          </a:p>
        </p:txBody>
      </p:sp>
      <p:pic>
        <p:nvPicPr>
          <p:cNvPr id="9" name="Image 4">
            <a:extLst>
              <a:ext uri="{FF2B5EF4-FFF2-40B4-BE49-F238E27FC236}">
                <a16:creationId xmlns="" xmlns:a16="http://schemas.microsoft.com/office/drawing/2014/main" id="{0A1F547F-E03F-4B82-A3AA-9725FEFC9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0223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ycleDeprojet">
            <a:extLst>
              <a:ext uri="{FF2B5EF4-FFF2-40B4-BE49-F238E27FC236}">
                <a16:creationId xmlns="" xmlns:a16="http://schemas.microsoft.com/office/drawing/2014/main" id="{A7743FF4-68C7-4A4B-A9A8-98AD57D49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929" y="1302540"/>
            <a:ext cx="1811494" cy="139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CycleDeprojet">
            <a:extLst>
              <a:ext uri="{FF2B5EF4-FFF2-40B4-BE49-F238E27FC236}">
                <a16:creationId xmlns="" xmlns:a16="http://schemas.microsoft.com/office/drawing/2014/main" id="{B6EE29E7-8486-4B89-A2D5-09E03A618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80458" y="1358365"/>
            <a:ext cx="2183084" cy="149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 descr="CycleDeprojet">
            <a:extLst>
              <a:ext uri="{FF2B5EF4-FFF2-40B4-BE49-F238E27FC236}">
                <a16:creationId xmlns="" xmlns:a16="http://schemas.microsoft.com/office/drawing/2014/main" id="{07AD25C2-9716-49B7-9796-3F8668F77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32083" y="1373117"/>
            <a:ext cx="1207662" cy="1215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1" descr="CycleDeprojet">
            <a:extLst>
              <a:ext uri="{FF2B5EF4-FFF2-40B4-BE49-F238E27FC236}">
                <a16:creationId xmlns="" xmlns:a16="http://schemas.microsoft.com/office/drawing/2014/main" id="{675DC368-BAAC-4AAD-A4AF-D596AFA24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32082" y="2695997"/>
            <a:ext cx="1207663" cy="2090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3" descr="CycleDeprojet">
            <a:extLst>
              <a:ext uri="{FF2B5EF4-FFF2-40B4-BE49-F238E27FC236}">
                <a16:creationId xmlns="" xmlns:a16="http://schemas.microsoft.com/office/drawing/2014/main" id="{617DA3F4-8CD7-4968-ABA2-BB4F9399C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02985" y="3190328"/>
            <a:ext cx="1532804" cy="1579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4" descr="CycleDeprojet">
            <a:extLst>
              <a:ext uri="{FF2B5EF4-FFF2-40B4-BE49-F238E27FC236}">
                <a16:creationId xmlns="" xmlns:a16="http://schemas.microsoft.com/office/drawing/2014/main" id="{9F840A6A-8D90-44C4-88FF-0EF690F8C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5686" y="2898043"/>
            <a:ext cx="2275980" cy="1765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Forma libre 23">
            <a:extLst>
              <a:ext uri="{FF2B5EF4-FFF2-40B4-BE49-F238E27FC236}">
                <a16:creationId xmlns="" xmlns:a16="http://schemas.microsoft.com/office/drawing/2014/main" id="{56A3E5BF-AA60-4F7C-B486-A601F25A387E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3" name="Marcador de texto 14">
            <a:extLst>
              <a:ext uri="{FF2B5EF4-FFF2-40B4-BE49-F238E27FC236}">
                <a16:creationId xmlns="" xmlns:a16="http://schemas.microsoft.com/office/drawing/2014/main" id="{41583FED-CB3A-471E-85A4-FD0A3B2495FF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ADOPTER L’AGILITE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14" name="Image 4">
            <a:extLst>
              <a:ext uri="{FF2B5EF4-FFF2-40B4-BE49-F238E27FC236}">
                <a16:creationId xmlns="" xmlns:a16="http://schemas.microsoft.com/office/drawing/2014/main" id="{09E7E9D5-F4FB-4961-84B9-916A97F033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0410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bre 23">
            <a:extLst>
              <a:ext uri="{FF2B5EF4-FFF2-40B4-BE49-F238E27FC236}">
                <a16:creationId xmlns="" xmlns:a16="http://schemas.microsoft.com/office/drawing/2014/main" id="{56A3E5BF-AA60-4F7C-B486-A601F25A387E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3" name="Marcador de texto 14">
            <a:extLst>
              <a:ext uri="{FF2B5EF4-FFF2-40B4-BE49-F238E27FC236}">
                <a16:creationId xmlns="" xmlns:a16="http://schemas.microsoft.com/office/drawing/2014/main" id="{41583FED-CB3A-471E-85A4-FD0A3B2495FF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ADOPTER L’AGILITE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21" name="Image 2">
            <a:extLst>
              <a:ext uri="{FF2B5EF4-FFF2-40B4-BE49-F238E27FC236}">
                <a16:creationId xmlns="" xmlns:a16="http://schemas.microsoft.com/office/drawing/2014/main" id="{9025A6C7-31C8-4D28-82C5-FB968D7288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49267" y="1621637"/>
            <a:ext cx="6611930" cy="2343323"/>
          </a:xfrm>
          <a:prstGeom prst="rect">
            <a:avLst/>
          </a:prstGeom>
        </p:spPr>
      </p:pic>
      <p:pic>
        <p:nvPicPr>
          <p:cNvPr id="6" name="Image 4">
            <a:extLst>
              <a:ext uri="{FF2B5EF4-FFF2-40B4-BE49-F238E27FC236}">
                <a16:creationId xmlns="" xmlns:a16="http://schemas.microsoft.com/office/drawing/2014/main" id="{36897309-3924-4AAF-8D46-F08F01C6A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04876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23">
            <a:extLst>
              <a:ext uri="{FF2B5EF4-FFF2-40B4-BE49-F238E27FC236}">
                <a16:creationId xmlns="" xmlns:a16="http://schemas.microsoft.com/office/drawing/2014/main" id="{8BE2525E-7426-4676-B1E8-E1E3597B42A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="" xmlns:a16="http://schemas.microsoft.com/office/drawing/2014/main" id="{88CCA055-CAE5-4D3A-8D20-4245CDF8E3DA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SCRUM: COMMENT ÇA MARCHE ?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115" name="Espace réservé du numéro de diapositive 1">
            <a:extLst>
              <a:ext uri="{FF2B5EF4-FFF2-40B4-BE49-F238E27FC236}">
                <a16:creationId xmlns="" xmlns:a16="http://schemas.microsoft.com/office/drawing/2014/main" id="{A5288BA1-F54C-4776-B61B-784BCC853521}"/>
              </a:ext>
            </a:extLst>
          </p:cNvPr>
          <p:cNvSpPr txBox="1">
            <a:spLocks/>
          </p:cNvSpPr>
          <p:nvPr/>
        </p:nvSpPr>
        <p:spPr>
          <a:xfrm>
            <a:off x="205946" y="672113"/>
            <a:ext cx="0" cy="0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116" name="Image 38">
            <a:extLst>
              <a:ext uri="{FF2B5EF4-FFF2-40B4-BE49-F238E27FC236}">
                <a16:creationId xmlns="" xmlns:a16="http://schemas.microsoft.com/office/drawing/2014/main" id="{4EDB58F6-6320-4709-A071-753B917A3F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b="3059"/>
          <a:stretch/>
        </p:blipFill>
        <p:spPr>
          <a:xfrm>
            <a:off x="1633656" y="1278375"/>
            <a:ext cx="5498870" cy="3608173"/>
          </a:xfrm>
          <a:prstGeom prst="rect">
            <a:avLst/>
          </a:prstGeom>
        </p:spPr>
      </p:pic>
      <p:pic>
        <p:nvPicPr>
          <p:cNvPr id="6" name="Image 4">
            <a:extLst>
              <a:ext uri="{FF2B5EF4-FFF2-40B4-BE49-F238E27FC236}">
                <a16:creationId xmlns="" xmlns:a16="http://schemas.microsoft.com/office/drawing/2014/main" id="{16F1A1D0-50BD-4F6D-A9B8-FBD38F7FB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1603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smtClean="0"/>
              <a:t>DEVOPS 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rma libre 23">
            <a:extLst>
              <a:ext uri="{FF2B5EF4-FFF2-40B4-BE49-F238E27FC236}">
                <a16:creationId xmlns="" xmlns:a16="http://schemas.microsoft.com/office/drawing/2014/main" id="{63DFCA3E-72BF-46F1-8363-C420A1EB5EC3}"/>
              </a:ext>
            </a:extLst>
          </p:cNvPr>
          <p:cNvSpPr/>
          <p:nvPr/>
        </p:nvSpPr>
        <p:spPr>
          <a:xfrm rot="16200000">
            <a:off x="3761195" y="-3155542"/>
            <a:ext cx="705971" cy="7737358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6" name="Marcador de texto 14">
            <a:extLst>
              <a:ext uri="{FF2B5EF4-FFF2-40B4-BE49-F238E27FC236}">
                <a16:creationId xmlns="" xmlns:a16="http://schemas.microsoft.com/office/drawing/2014/main" id="{37F4D4E6-1392-434A-A7B7-F3ACE506ED86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>
                <a:solidFill>
                  <a:schemeClr val="bg1"/>
                </a:solidFill>
              </a:rPr>
              <a:t>DES POINTS DE VUE DIFFERENTS …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40" name="Image 4">
            <a:extLst>
              <a:ext uri="{FF2B5EF4-FFF2-40B4-BE49-F238E27FC236}">
                <a16:creationId xmlns="" xmlns:a16="http://schemas.microsoft.com/office/drawing/2014/main" id="{A0EF39F2-66BF-422A-B8DE-38AB5A860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6" y="4592945"/>
            <a:ext cx="469216" cy="469216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="" xmlns:a16="http://schemas.microsoft.com/office/drawing/2014/main" id="{479AECD0-25B7-40EA-B04C-CFF3C07CEFD8}"/>
              </a:ext>
            </a:extLst>
          </p:cNvPr>
          <p:cNvSpPr/>
          <p:nvPr/>
        </p:nvSpPr>
        <p:spPr>
          <a:xfrm>
            <a:off x="1040380" y="3462551"/>
            <a:ext cx="3155447" cy="977042"/>
          </a:xfrm>
          <a:custGeom>
            <a:avLst/>
            <a:gdLst>
              <a:gd name="connsiteX0" fmla="*/ 78163 w 2114163"/>
              <a:gd name="connsiteY0" fmla="*/ 0 h 977042"/>
              <a:gd name="connsiteX1" fmla="*/ 2036000 w 2114163"/>
              <a:gd name="connsiteY1" fmla="*/ 0 h 977042"/>
              <a:gd name="connsiteX2" fmla="*/ 2114163 w 2114163"/>
              <a:gd name="connsiteY2" fmla="*/ 78163 h 977042"/>
              <a:gd name="connsiteX3" fmla="*/ 2114163 w 2114163"/>
              <a:gd name="connsiteY3" fmla="*/ 977042 h 977042"/>
              <a:gd name="connsiteX4" fmla="*/ 2114163 w 2114163"/>
              <a:gd name="connsiteY4" fmla="*/ 977042 h 977042"/>
              <a:gd name="connsiteX5" fmla="*/ 0 w 2114163"/>
              <a:gd name="connsiteY5" fmla="*/ 977042 h 977042"/>
              <a:gd name="connsiteX6" fmla="*/ 0 w 2114163"/>
              <a:gd name="connsiteY6" fmla="*/ 977042 h 977042"/>
              <a:gd name="connsiteX7" fmla="*/ 0 w 2114163"/>
              <a:gd name="connsiteY7" fmla="*/ 78163 h 977042"/>
              <a:gd name="connsiteX8" fmla="*/ 78163 w 2114163"/>
              <a:gd name="connsiteY8" fmla="*/ 0 h 977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4163" h="977042">
                <a:moveTo>
                  <a:pt x="78163" y="0"/>
                </a:moveTo>
                <a:lnTo>
                  <a:pt x="2036000" y="0"/>
                </a:lnTo>
                <a:cubicBezTo>
                  <a:pt x="2079168" y="0"/>
                  <a:pt x="2114163" y="34995"/>
                  <a:pt x="2114163" y="78163"/>
                </a:cubicBezTo>
                <a:lnTo>
                  <a:pt x="2114163" y="977042"/>
                </a:lnTo>
                <a:lnTo>
                  <a:pt x="2114163" y="977042"/>
                </a:lnTo>
                <a:lnTo>
                  <a:pt x="0" y="977042"/>
                </a:lnTo>
                <a:lnTo>
                  <a:pt x="0" y="977042"/>
                </a:lnTo>
                <a:lnTo>
                  <a:pt x="0" y="78163"/>
                </a:lnTo>
                <a:cubicBezTo>
                  <a:pt x="0" y="34995"/>
                  <a:pt x="34995" y="0"/>
                  <a:pt x="78163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133" tIns="68613" rIns="38133" bIns="15240" numCol="1" spcCol="1270" anchor="t" anchorCtr="0">
            <a:noAutofit/>
          </a:bodyPr>
          <a:lstStyle/>
          <a:p>
            <a:pPr marL="0" lvl="1" algn="r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fr-FR" sz="1200" kern="1200" dirty="0"/>
              <a:t> Livrer rapidement des nouvelles fonctionnalités.</a:t>
            </a:r>
          </a:p>
          <a:p>
            <a:pPr marL="0" lvl="1" algn="r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fr-FR" sz="1200" kern="1200" dirty="0"/>
              <a:t>Chercher à innover.</a:t>
            </a:r>
          </a:p>
          <a:p>
            <a:pPr marL="0" lvl="1" algn="r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fr-FR" sz="1200" kern="1200" dirty="0"/>
              <a:t>Culture de changement.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="" xmlns:a16="http://schemas.microsoft.com/office/drawing/2014/main" id="{09134487-D8AF-4EB1-984E-5B55B982A1CE}"/>
              </a:ext>
            </a:extLst>
          </p:cNvPr>
          <p:cNvSpPr/>
          <p:nvPr/>
        </p:nvSpPr>
        <p:spPr>
          <a:xfrm>
            <a:off x="2858969" y="4249308"/>
            <a:ext cx="1325609" cy="307777"/>
          </a:xfrm>
          <a:custGeom>
            <a:avLst/>
            <a:gdLst>
              <a:gd name="connsiteX0" fmla="*/ 0 w 1783228"/>
              <a:gd name="connsiteY0" fmla="*/ 0 h 420128"/>
              <a:gd name="connsiteX1" fmla="*/ 1783228 w 1783228"/>
              <a:gd name="connsiteY1" fmla="*/ 0 h 420128"/>
              <a:gd name="connsiteX2" fmla="*/ 1783228 w 1783228"/>
              <a:gd name="connsiteY2" fmla="*/ 420128 h 420128"/>
              <a:gd name="connsiteX3" fmla="*/ 0 w 1783228"/>
              <a:gd name="connsiteY3" fmla="*/ 420128 h 420128"/>
              <a:gd name="connsiteX4" fmla="*/ 0 w 1783228"/>
              <a:gd name="connsiteY4" fmla="*/ 0 h 42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3228" h="420128">
                <a:moveTo>
                  <a:pt x="0" y="0"/>
                </a:moveTo>
                <a:lnTo>
                  <a:pt x="1783228" y="0"/>
                </a:lnTo>
                <a:lnTo>
                  <a:pt x="1783228" y="420128"/>
                </a:lnTo>
                <a:lnTo>
                  <a:pt x="0" y="420128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61D1CE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61D1CE"/>
                </a:solidFill>
              </a:rPr>
              <a:t>Rapidité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="" xmlns:a16="http://schemas.microsoft.com/office/drawing/2014/main" id="{B68A3F50-A35D-493B-BF09-12E0E13EDB99}"/>
              </a:ext>
            </a:extLst>
          </p:cNvPr>
          <p:cNvSpPr/>
          <p:nvPr/>
        </p:nvSpPr>
        <p:spPr>
          <a:xfrm>
            <a:off x="3507810" y="1371340"/>
            <a:ext cx="2933923" cy="848161"/>
          </a:xfrm>
          <a:custGeom>
            <a:avLst/>
            <a:gdLst>
              <a:gd name="connsiteX0" fmla="*/ 67853 w 5040073"/>
              <a:gd name="connsiteY0" fmla="*/ 0 h 848161"/>
              <a:gd name="connsiteX1" fmla="*/ 4972220 w 5040073"/>
              <a:gd name="connsiteY1" fmla="*/ 0 h 848161"/>
              <a:gd name="connsiteX2" fmla="*/ 5040073 w 5040073"/>
              <a:gd name="connsiteY2" fmla="*/ 67853 h 848161"/>
              <a:gd name="connsiteX3" fmla="*/ 5040073 w 5040073"/>
              <a:gd name="connsiteY3" fmla="*/ 848161 h 848161"/>
              <a:gd name="connsiteX4" fmla="*/ 5040073 w 5040073"/>
              <a:gd name="connsiteY4" fmla="*/ 848161 h 848161"/>
              <a:gd name="connsiteX5" fmla="*/ 0 w 5040073"/>
              <a:gd name="connsiteY5" fmla="*/ 848161 h 848161"/>
              <a:gd name="connsiteX6" fmla="*/ 0 w 5040073"/>
              <a:gd name="connsiteY6" fmla="*/ 848161 h 848161"/>
              <a:gd name="connsiteX7" fmla="*/ 0 w 5040073"/>
              <a:gd name="connsiteY7" fmla="*/ 67853 h 848161"/>
              <a:gd name="connsiteX8" fmla="*/ 67853 w 5040073"/>
              <a:gd name="connsiteY8" fmla="*/ 0 h 84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0073" h="848161">
                <a:moveTo>
                  <a:pt x="67853" y="0"/>
                </a:moveTo>
                <a:lnTo>
                  <a:pt x="4972220" y="0"/>
                </a:lnTo>
                <a:cubicBezTo>
                  <a:pt x="5009694" y="0"/>
                  <a:pt x="5040073" y="30379"/>
                  <a:pt x="5040073" y="67853"/>
                </a:cubicBezTo>
                <a:lnTo>
                  <a:pt x="5040073" y="848161"/>
                </a:lnTo>
                <a:lnTo>
                  <a:pt x="5040073" y="848161"/>
                </a:lnTo>
                <a:lnTo>
                  <a:pt x="0" y="848161"/>
                </a:lnTo>
                <a:lnTo>
                  <a:pt x="0" y="848161"/>
                </a:lnTo>
                <a:lnTo>
                  <a:pt x="0" y="67853"/>
                </a:lnTo>
                <a:cubicBezTo>
                  <a:pt x="0" y="30379"/>
                  <a:pt x="30379" y="0"/>
                  <a:pt x="67853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5113" tIns="65593" rIns="35113" bIns="15240" numCol="1" spcCol="1270" anchor="t" anchorCtr="0">
            <a:noAutofit/>
          </a:bodyPr>
          <a:lstStyle/>
          <a:p>
            <a:pPr marL="114300" lvl="1" indent="-114300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None/>
            </a:pPr>
            <a:endParaRPr lang="fr-FR" sz="1200" kern="1200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D79350E3-C9FF-4EC3-87F7-CACC48178584}"/>
              </a:ext>
            </a:extLst>
          </p:cNvPr>
          <p:cNvSpPr/>
          <p:nvPr/>
        </p:nvSpPr>
        <p:spPr>
          <a:xfrm>
            <a:off x="3152039" y="2463995"/>
            <a:ext cx="2933922" cy="259933"/>
          </a:xfrm>
          <a:custGeom>
            <a:avLst/>
            <a:gdLst>
              <a:gd name="connsiteX0" fmla="*/ 0 w 5058424"/>
              <a:gd name="connsiteY0" fmla="*/ 0 h 420128"/>
              <a:gd name="connsiteX1" fmla="*/ 5058424 w 5058424"/>
              <a:gd name="connsiteY1" fmla="*/ 0 h 420128"/>
              <a:gd name="connsiteX2" fmla="*/ 5058424 w 5058424"/>
              <a:gd name="connsiteY2" fmla="*/ 420128 h 420128"/>
              <a:gd name="connsiteX3" fmla="*/ 0 w 5058424"/>
              <a:gd name="connsiteY3" fmla="*/ 420128 h 420128"/>
              <a:gd name="connsiteX4" fmla="*/ 0 w 5058424"/>
              <a:gd name="connsiteY4" fmla="*/ 0 h 42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8424" h="420128">
                <a:moveTo>
                  <a:pt x="0" y="0"/>
                </a:moveTo>
                <a:lnTo>
                  <a:pt x="5058424" y="0"/>
                </a:lnTo>
                <a:lnTo>
                  <a:pt x="5058424" y="420128"/>
                </a:lnTo>
                <a:lnTo>
                  <a:pt x="0" y="420128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EE3B4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EE3B42"/>
                </a:solidFill>
              </a:rPr>
              <a:t>Rapidité Qualité Stabilité Coût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D33D2CDC-FF7A-4D9E-BA0E-550D8625FD23}"/>
              </a:ext>
            </a:extLst>
          </p:cNvPr>
          <p:cNvSpPr/>
          <p:nvPr/>
        </p:nvSpPr>
        <p:spPr>
          <a:xfrm>
            <a:off x="5087831" y="3427155"/>
            <a:ext cx="2615277" cy="977042"/>
          </a:xfrm>
          <a:custGeom>
            <a:avLst/>
            <a:gdLst>
              <a:gd name="connsiteX0" fmla="*/ 78163 w 2398829"/>
              <a:gd name="connsiteY0" fmla="*/ 0 h 977042"/>
              <a:gd name="connsiteX1" fmla="*/ 2320666 w 2398829"/>
              <a:gd name="connsiteY1" fmla="*/ 0 h 977042"/>
              <a:gd name="connsiteX2" fmla="*/ 2398829 w 2398829"/>
              <a:gd name="connsiteY2" fmla="*/ 78163 h 977042"/>
              <a:gd name="connsiteX3" fmla="*/ 2398829 w 2398829"/>
              <a:gd name="connsiteY3" fmla="*/ 977042 h 977042"/>
              <a:gd name="connsiteX4" fmla="*/ 2398829 w 2398829"/>
              <a:gd name="connsiteY4" fmla="*/ 977042 h 977042"/>
              <a:gd name="connsiteX5" fmla="*/ 0 w 2398829"/>
              <a:gd name="connsiteY5" fmla="*/ 977042 h 977042"/>
              <a:gd name="connsiteX6" fmla="*/ 0 w 2398829"/>
              <a:gd name="connsiteY6" fmla="*/ 977042 h 977042"/>
              <a:gd name="connsiteX7" fmla="*/ 0 w 2398829"/>
              <a:gd name="connsiteY7" fmla="*/ 78163 h 977042"/>
              <a:gd name="connsiteX8" fmla="*/ 78163 w 2398829"/>
              <a:gd name="connsiteY8" fmla="*/ 0 h 977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8829" h="977042">
                <a:moveTo>
                  <a:pt x="78163" y="0"/>
                </a:moveTo>
                <a:lnTo>
                  <a:pt x="2320666" y="0"/>
                </a:lnTo>
                <a:cubicBezTo>
                  <a:pt x="2363834" y="0"/>
                  <a:pt x="2398829" y="34995"/>
                  <a:pt x="2398829" y="78163"/>
                </a:cubicBezTo>
                <a:lnTo>
                  <a:pt x="2398829" y="977042"/>
                </a:lnTo>
                <a:lnTo>
                  <a:pt x="2398829" y="977042"/>
                </a:lnTo>
                <a:lnTo>
                  <a:pt x="0" y="977042"/>
                </a:lnTo>
                <a:lnTo>
                  <a:pt x="0" y="977042"/>
                </a:lnTo>
                <a:lnTo>
                  <a:pt x="0" y="78163"/>
                </a:lnTo>
                <a:cubicBezTo>
                  <a:pt x="0" y="34995"/>
                  <a:pt x="34995" y="0"/>
                  <a:pt x="78163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133" tIns="68613" rIns="38133" bIns="15240" numCol="1" spcCol="1270" anchor="t" anchorCtr="0">
            <a:noAutofit/>
          </a:bodyPr>
          <a:lstStyle/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r>
              <a:rPr lang="fr-FR" sz="1200" kern="1200" dirty="0"/>
              <a:t>Garantir la stabilité.</a:t>
            </a:r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r>
              <a:rPr lang="fr-FR" sz="1200" kern="1200" dirty="0"/>
              <a:t>Contrôler la qualité du changement.</a:t>
            </a:r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r>
              <a:rPr lang="fr-FR" sz="1200" kern="1200" dirty="0"/>
              <a:t>Chercher à rationnaliser.</a:t>
            </a:r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r>
              <a:rPr lang="fr-FR" sz="1200" kern="1200" dirty="0"/>
              <a:t>Culture des services (SLA)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5B124731-D988-4902-95E3-1BD639C01220}"/>
              </a:ext>
            </a:extLst>
          </p:cNvPr>
          <p:cNvSpPr/>
          <p:nvPr/>
        </p:nvSpPr>
        <p:spPr>
          <a:xfrm>
            <a:off x="5087831" y="4295202"/>
            <a:ext cx="1819026" cy="275895"/>
          </a:xfrm>
          <a:custGeom>
            <a:avLst/>
            <a:gdLst>
              <a:gd name="connsiteX0" fmla="*/ 0 w 1819026"/>
              <a:gd name="connsiteY0" fmla="*/ 0 h 420128"/>
              <a:gd name="connsiteX1" fmla="*/ 1819026 w 1819026"/>
              <a:gd name="connsiteY1" fmla="*/ 0 h 420128"/>
              <a:gd name="connsiteX2" fmla="*/ 1819026 w 1819026"/>
              <a:gd name="connsiteY2" fmla="*/ 420128 h 420128"/>
              <a:gd name="connsiteX3" fmla="*/ 0 w 1819026"/>
              <a:gd name="connsiteY3" fmla="*/ 420128 h 420128"/>
              <a:gd name="connsiteX4" fmla="*/ 0 w 1819026"/>
              <a:gd name="connsiteY4" fmla="*/ 0 h 42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026" h="420128">
                <a:moveTo>
                  <a:pt x="0" y="0"/>
                </a:moveTo>
                <a:lnTo>
                  <a:pt x="1819026" y="0"/>
                </a:lnTo>
                <a:lnTo>
                  <a:pt x="1819026" y="420128"/>
                </a:lnTo>
                <a:lnTo>
                  <a:pt x="0" y="420128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FD7F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D7F00"/>
                </a:solidFill>
              </a:rPr>
              <a:t>Stabilité Qualité Coût</a:t>
            </a:r>
          </a:p>
        </p:txBody>
      </p:sp>
      <p:sp>
        <p:nvSpPr>
          <p:cNvPr id="35" name="Rectangle à coins arrondis 5">
            <a:extLst>
              <a:ext uri="{FF2B5EF4-FFF2-40B4-BE49-F238E27FC236}">
                <a16:creationId xmlns="" xmlns:a16="http://schemas.microsoft.com/office/drawing/2014/main" id="{1B5CA746-07A1-4C15-9A08-63A7E9B9CCAB}"/>
              </a:ext>
            </a:extLst>
          </p:cNvPr>
          <p:cNvSpPr/>
          <p:nvPr/>
        </p:nvSpPr>
        <p:spPr>
          <a:xfrm>
            <a:off x="2938704" y="1479271"/>
            <a:ext cx="1245874" cy="33251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METIER</a:t>
            </a:r>
          </a:p>
        </p:txBody>
      </p:sp>
      <p:sp>
        <p:nvSpPr>
          <p:cNvPr id="36" name="Rectangle à coins arrondis 6">
            <a:extLst>
              <a:ext uri="{FF2B5EF4-FFF2-40B4-BE49-F238E27FC236}">
                <a16:creationId xmlns="" xmlns:a16="http://schemas.microsoft.com/office/drawing/2014/main" id="{5A81C6E0-1A1F-4E23-81B2-642369B597E0}"/>
              </a:ext>
            </a:extLst>
          </p:cNvPr>
          <p:cNvSpPr/>
          <p:nvPr/>
        </p:nvSpPr>
        <p:spPr>
          <a:xfrm>
            <a:off x="2721564" y="2978466"/>
            <a:ext cx="1474263" cy="306055"/>
          </a:xfrm>
          <a:prstGeom prst="roundRect">
            <a:avLst/>
          </a:prstGeom>
          <a:solidFill>
            <a:srgbClr val="61D1CE"/>
          </a:solidFill>
          <a:ln>
            <a:solidFill>
              <a:srgbClr val="45688B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DEV</a:t>
            </a:r>
          </a:p>
        </p:txBody>
      </p:sp>
      <p:sp>
        <p:nvSpPr>
          <p:cNvPr id="37" name="Rectangle à coins arrondis 7">
            <a:extLst>
              <a:ext uri="{FF2B5EF4-FFF2-40B4-BE49-F238E27FC236}">
                <a16:creationId xmlns="" xmlns:a16="http://schemas.microsoft.com/office/drawing/2014/main" id="{9A853916-68A8-4470-AB07-A223F21BA55E}"/>
              </a:ext>
            </a:extLst>
          </p:cNvPr>
          <p:cNvSpPr/>
          <p:nvPr/>
        </p:nvSpPr>
        <p:spPr>
          <a:xfrm>
            <a:off x="5083224" y="2969372"/>
            <a:ext cx="1252657" cy="333076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OPS</a:t>
            </a:r>
          </a:p>
        </p:txBody>
      </p:sp>
      <p:pic>
        <p:nvPicPr>
          <p:cNvPr id="46" name="Image 11">
            <a:extLst>
              <a:ext uri="{FF2B5EF4-FFF2-40B4-BE49-F238E27FC236}">
                <a16:creationId xmlns="" xmlns:a16="http://schemas.microsoft.com/office/drawing/2014/main" id="{4A107C3A-BE1F-4A43-B5A6-4A786CA6ACA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0107" y="2886246"/>
            <a:ext cx="483060" cy="1676744"/>
          </a:xfrm>
          <a:prstGeom prst="rect">
            <a:avLst/>
          </a:prstGeom>
        </p:spPr>
      </p:pic>
      <p:sp>
        <p:nvSpPr>
          <p:cNvPr id="47" name="ZoneTexte 12">
            <a:extLst>
              <a:ext uri="{FF2B5EF4-FFF2-40B4-BE49-F238E27FC236}">
                <a16:creationId xmlns="" xmlns:a16="http://schemas.microsoft.com/office/drawing/2014/main" id="{47DB7972-FA73-4861-80E1-5D3180639412}"/>
              </a:ext>
            </a:extLst>
          </p:cNvPr>
          <p:cNvSpPr txBox="1"/>
          <p:nvPr/>
        </p:nvSpPr>
        <p:spPr>
          <a:xfrm>
            <a:off x="3507810" y="4602337"/>
            <a:ext cx="2566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Le mur de l’incompréhension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F8522C11-CCCA-419C-B3B1-B7072F776F91}"/>
              </a:ext>
            </a:extLst>
          </p:cNvPr>
          <p:cNvSpPr/>
          <p:nvPr/>
        </p:nvSpPr>
        <p:spPr>
          <a:xfrm>
            <a:off x="3077029" y="1835004"/>
            <a:ext cx="515849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-114300" algn="r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None/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Fournir le plus rapidement possible ses services de qualité au client final.</a:t>
            </a:r>
          </a:p>
          <a:p>
            <a:pPr marL="0" lvl="1" indent="-114300" algn="r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None/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Obtenir une qualité de service sans faille.</a:t>
            </a:r>
          </a:p>
          <a:p>
            <a:pPr marL="0" lvl="1" indent="-114300" algn="r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None/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Contrôler les budget IT</a:t>
            </a:r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314E72E5-6D70-4F0D-AD62-356E77A729B5}"/>
              </a:ext>
            </a:extLst>
          </p:cNvPr>
          <p:cNvSpPr/>
          <p:nvPr/>
        </p:nvSpPr>
        <p:spPr>
          <a:xfrm>
            <a:off x="2481838" y="1369219"/>
            <a:ext cx="670201" cy="571793"/>
          </a:xfrm>
          <a:prstGeom prst="ellipse">
            <a:avLst/>
          </a:prstGeom>
          <a:blipFill>
            <a:blip r:embed="rId5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37512A18-3034-4FA7-A178-8CFBC9FCA9D5}"/>
              </a:ext>
            </a:extLst>
          </p:cNvPr>
          <p:cNvSpPr/>
          <p:nvPr/>
        </p:nvSpPr>
        <p:spPr>
          <a:xfrm>
            <a:off x="2167582" y="2798630"/>
            <a:ext cx="737895" cy="666133"/>
          </a:xfrm>
          <a:prstGeom prst="ellipse">
            <a:avLst/>
          </a:prstGeom>
          <a:blipFill>
            <a:blip r:embed="rId6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1E2151C5-F36A-430E-8F63-8069556653E0}"/>
              </a:ext>
            </a:extLst>
          </p:cNvPr>
          <p:cNvSpPr/>
          <p:nvPr/>
        </p:nvSpPr>
        <p:spPr>
          <a:xfrm>
            <a:off x="6250111" y="2805880"/>
            <a:ext cx="685067" cy="660059"/>
          </a:xfrm>
          <a:prstGeom prst="ellipse">
            <a:avLst/>
          </a:prstGeom>
          <a:blipFill>
            <a:blip r:embed="rId7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227289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rma libre 23">
            <a:extLst>
              <a:ext uri="{FF2B5EF4-FFF2-40B4-BE49-F238E27FC236}">
                <a16:creationId xmlns="" xmlns:a16="http://schemas.microsoft.com/office/drawing/2014/main" id="{63DFCA3E-72BF-46F1-8363-C420A1EB5EC3}"/>
              </a:ext>
            </a:extLst>
          </p:cNvPr>
          <p:cNvSpPr/>
          <p:nvPr/>
        </p:nvSpPr>
        <p:spPr>
          <a:xfrm rot="16200000">
            <a:off x="3761195" y="-3155542"/>
            <a:ext cx="705971" cy="7737358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6" name="Marcador de texto 14">
            <a:extLst>
              <a:ext uri="{FF2B5EF4-FFF2-40B4-BE49-F238E27FC236}">
                <a16:creationId xmlns="" xmlns:a16="http://schemas.microsoft.com/office/drawing/2014/main" id="{37F4D4E6-1392-434A-A7B7-F3ACE506ED86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>
                <a:solidFill>
                  <a:schemeClr val="bg1"/>
                </a:solidFill>
              </a:rPr>
              <a:t>DES POINTS DE VUE DIFFERENTS …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40" name="Image 4">
            <a:extLst>
              <a:ext uri="{FF2B5EF4-FFF2-40B4-BE49-F238E27FC236}">
                <a16:creationId xmlns="" xmlns:a16="http://schemas.microsoft.com/office/drawing/2014/main" id="{A0EF39F2-66BF-422A-B8DE-38AB5A860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6" y="4592945"/>
            <a:ext cx="469216" cy="469216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="" xmlns:a16="http://schemas.microsoft.com/office/drawing/2014/main" id="{479AECD0-25B7-40EA-B04C-CFF3C07CEFD8}"/>
              </a:ext>
            </a:extLst>
          </p:cNvPr>
          <p:cNvSpPr/>
          <p:nvPr/>
        </p:nvSpPr>
        <p:spPr>
          <a:xfrm>
            <a:off x="1233413" y="4086660"/>
            <a:ext cx="3155447" cy="977042"/>
          </a:xfrm>
          <a:custGeom>
            <a:avLst/>
            <a:gdLst>
              <a:gd name="connsiteX0" fmla="*/ 78163 w 2114163"/>
              <a:gd name="connsiteY0" fmla="*/ 0 h 977042"/>
              <a:gd name="connsiteX1" fmla="*/ 2036000 w 2114163"/>
              <a:gd name="connsiteY1" fmla="*/ 0 h 977042"/>
              <a:gd name="connsiteX2" fmla="*/ 2114163 w 2114163"/>
              <a:gd name="connsiteY2" fmla="*/ 78163 h 977042"/>
              <a:gd name="connsiteX3" fmla="*/ 2114163 w 2114163"/>
              <a:gd name="connsiteY3" fmla="*/ 977042 h 977042"/>
              <a:gd name="connsiteX4" fmla="*/ 2114163 w 2114163"/>
              <a:gd name="connsiteY4" fmla="*/ 977042 h 977042"/>
              <a:gd name="connsiteX5" fmla="*/ 0 w 2114163"/>
              <a:gd name="connsiteY5" fmla="*/ 977042 h 977042"/>
              <a:gd name="connsiteX6" fmla="*/ 0 w 2114163"/>
              <a:gd name="connsiteY6" fmla="*/ 977042 h 977042"/>
              <a:gd name="connsiteX7" fmla="*/ 0 w 2114163"/>
              <a:gd name="connsiteY7" fmla="*/ 78163 h 977042"/>
              <a:gd name="connsiteX8" fmla="*/ 78163 w 2114163"/>
              <a:gd name="connsiteY8" fmla="*/ 0 h 977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4163" h="977042">
                <a:moveTo>
                  <a:pt x="78163" y="0"/>
                </a:moveTo>
                <a:lnTo>
                  <a:pt x="2036000" y="0"/>
                </a:lnTo>
                <a:cubicBezTo>
                  <a:pt x="2079168" y="0"/>
                  <a:pt x="2114163" y="34995"/>
                  <a:pt x="2114163" y="78163"/>
                </a:cubicBezTo>
                <a:lnTo>
                  <a:pt x="2114163" y="977042"/>
                </a:lnTo>
                <a:lnTo>
                  <a:pt x="2114163" y="977042"/>
                </a:lnTo>
                <a:lnTo>
                  <a:pt x="0" y="977042"/>
                </a:lnTo>
                <a:lnTo>
                  <a:pt x="0" y="977042"/>
                </a:lnTo>
                <a:lnTo>
                  <a:pt x="0" y="78163"/>
                </a:lnTo>
                <a:cubicBezTo>
                  <a:pt x="0" y="34995"/>
                  <a:pt x="34995" y="0"/>
                  <a:pt x="78163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133" tIns="68613" rIns="38133" bIns="15240" numCol="1" spcCol="1270" anchor="t" anchorCtr="0">
            <a:noAutofit/>
          </a:bodyPr>
          <a:lstStyle/>
          <a:p>
            <a:pPr marL="0" lvl="1" algn="r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fr-FR" sz="1200" kern="1200" dirty="0"/>
              <a:t>Je veux la réactivité !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="" xmlns:a16="http://schemas.microsoft.com/office/drawing/2014/main" id="{B68A3F50-A35D-493B-BF09-12E0E13EDB99}"/>
              </a:ext>
            </a:extLst>
          </p:cNvPr>
          <p:cNvSpPr/>
          <p:nvPr/>
        </p:nvSpPr>
        <p:spPr>
          <a:xfrm>
            <a:off x="3616962" y="1076856"/>
            <a:ext cx="2933923" cy="848161"/>
          </a:xfrm>
          <a:custGeom>
            <a:avLst/>
            <a:gdLst>
              <a:gd name="connsiteX0" fmla="*/ 67853 w 5040073"/>
              <a:gd name="connsiteY0" fmla="*/ 0 h 848161"/>
              <a:gd name="connsiteX1" fmla="*/ 4972220 w 5040073"/>
              <a:gd name="connsiteY1" fmla="*/ 0 h 848161"/>
              <a:gd name="connsiteX2" fmla="*/ 5040073 w 5040073"/>
              <a:gd name="connsiteY2" fmla="*/ 67853 h 848161"/>
              <a:gd name="connsiteX3" fmla="*/ 5040073 w 5040073"/>
              <a:gd name="connsiteY3" fmla="*/ 848161 h 848161"/>
              <a:gd name="connsiteX4" fmla="*/ 5040073 w 5040073"/>
              <a:gd name="connsiteY4" fmla="*/ 848161 h 848161"/>
              <a:gd name="connsiteX5" fmla="*/ 0 w 5040073"/>
              <a:gd name="connsiteY5" fmla="*/ 848161 h 848161"/>
              <a:gd name="connsiteX6" fmla="*/ 0 w 5040073"/>
              <a:gd name="connsiteY6" fmla="*/ 848161 h 848161"/>
              <a:gd name="connsiteX7" fmla="*/ 0 w 5040073"/>
              <a:gd name="connsiteY7" fmla="*/ 67853 h 848161"/>
              <a:gd name="connsiteX8" fmla="*/ 67853 w 5040073"/>
              <a:gd name="connsiteY8" fmla="*/ 0 h 84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0073" h="848161">
                <a:moveTo>
                  <a:pt x="67853" y="0"/>
                </a:moveTo>
                <a:lnTo>
                  <a:pt x="4972220" y="0"/>
                </a:lnTo>
                <a:cubicBezTo>
                  <a:pt x="5009694" y="0"/>
                  <a:pt x="5040073" y="30379"/>
                  <a:pt x="5040073" y="67853"/>
                </a:cubicBezTo>
                <a:lnTo>
                  <a:pt x="5040073" y="848161"/>
                </a:lnTo>
                <a:lnTo>
                  <a:pt x="5040073" y="848161"/>
                </a:lnTo>
                <a:lnTo>
                  <a:pt x="0" y="848161"/>
                </a:lnTo>
                <a:lnTo>
                  <a:pt x="0" y="848161"/>
                </a:lnTo>
                <a:lnTo>
                  <a:pt x="0" y="67853"/>
                </a:lnTo>
                <a:cubicBezTo>
                  <a:pt x="0" y="30379"/>
                  <a:pt x="30379" y="0"/>
                  <a:pt x="67853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5113" tIns="65593" rIns="35113" bIns="15240" numCol="1" spcCol="1270" anchor="t" anchorCtr="0">
            <a:noAutofit/>
          </a:bodyPr>
          <a:lstStyle/>
          <a:p>
            <a:pPr marL="114300" lvl="1" indent="-114300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None/>
            </a:pPr>
            <a:endParaRPr lang="fr-FR" sz="1200" kern="1200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D33D2CDC-FF7A-4D9E-BA0E-550D8625FD23}"/>
              </a:ext>
            </a:extLst>
          </p:cNvPr>
          <p:cNvSpPr/>
          <p:nvPr/>
        </p:nvSpPr>
        <p:spPr>
          <a:xfrm>
            <a:off x="5135248" y="4049113"/>
            <a:ext cx="2615277" cy="977042"/>
          </a:xfrm>
          <a:custGeom>
            <a:avLst/>
            <a:gdLst>
              <a:gd name="connsiteX0" fmla="*/ 78163 w 2398829"/>
              <a:gd name="connsiteY0" fmla="*/ 0 h 977042"/>
              <a:gd name="connsiteX1" fmla="*/ 2320666 w 2398829"/>
              <a:gd name="connsiteY1" fmla="*/ 0 h 977042"/>
              <a:gd name="connsiteX2" fmla="*/ 2398829 w 2398829"/>
              <a:gd name="connsiteY2" fmla="*/ 78163 h 977042"/>
              <a:gd name="connsiteX3" fmla="*/ 2398829 w 2398829"/>
              <a:gd name="connsiteY3" fmla="*/ 977042 h 977042"/>
              <a:gd name="connsiteX4" fmla="*/ 2398829 w 2398829"/>
              <a:gd name="connsiteY4" fmla="*/ 977042 h 977042"/>
              <a:gd name="connsiteX5" fmla="*/ 0 w 2398829"/>
              <a:gd name="connsiteY5" fmla="*/ 977042 h 977042"/>
              <a:gd name="connsiteX6" fmla="*/ 0 w 2398829"/>
              <a:gd name="connsiteY6" fmla="*/ 977042 h 977042"/>
              <a:gd name="connsiteX7" fmla="*/ 0 w 2398829"/>
              <a:gd name="connsiteY7" fmla="*/ 78163 h 977042"/>
              <a:gd name="connsiteX8" fmla="*/ 78163 w 2398829"/>
              <a:gd name="connsiteY8" fmla="*/ 0 h 977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8829" h="977042">
                <a:moveTo>
                  <a:pt x="78163" y="0"/>
                </a:moveTo>
                <a:lnTo>
                  <a:pt x="2320666" y="0"/>
                </a:lnTo>
                <a:cubicBezTo>
                  <a:pt x="2363834" y="0"/>
                  <a:pt x="2398829" y="34995"/>
                  <a:pt x="2398829" y="78163"/>
                </a:cubicBezTo>
                <a:lnTo>
                  <a:pt x="2398829" y="977042"/>
                </a:lnTo>
                <a:lnTo>
                  <a:pt x="2398829" y="977042"/>
                </a:lnTo>
                <a:lnTo>
                  <a:pt x="0" y="977042"/>
                </a:lnTo>
                <a:lnTo>
                  <a:pt x="0" y="977042"/>
                </a:lnTo>
                <a:lnTo>
                  <a:pt x="0" y="78163"/>
                </a:lnTo>
                <a:cubicBezTo>
                  <a:pt x="0" y="34995"/>
                  <a:pt x="34995" y="0"/>
                  <a:pt x="78163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133" tIns="68613" rIns="38133" bIns="15240" numCol="1" spcCol="1270" anchor="t" anchorCtr="0">
            <a:noAutofit/>
          </a:bodyPr>
          <a:lstStyle/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r>
              <a:rPr lang="fr-FR" sz="1200" kern="1200" dirty="0"/>
              <a:t>Je veux la qualité !</a:t>
            </a:r>
          </a:p>
        </p:txBody>
      </p:sp>
      <p:sp>
        <p:nvSpPr>
          <p:cNvPr id="35" name="Rectangle à coins arrondis 5">
            <a:extLst>
              <a:ext uri="{FF2B5EF4-FFF2-40B4-BE49-F238E27FC236}">
                <a16:creationId xmlns="" xmlns:a16="http://schemas.microsoft.com/office/drawing/2014/main" id="{1B5CA746-07A1-4C15-9A08-63A7E9B9CCAB}"/>
              </a:ext>
            </a:extLst>
          </p:cNvPr>
          <p:cNvSpPr/>
          <p:nvPr/>
        </p:nvSpPr>
        <p:spPr>
          <a:xfrm>
            <a:off x="4106862" y="1253384"/>
            <a:ext cx="1245874" cy="33251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METIER</a:t>
            </a:r>
          </a:p>
        </p:txBody>
      </p:sp>
      <p:sp>
        <p:nvSpPr>
          <p:cNvPr id="36" name="Rectangle à coins arrondis 6">
            <a:extLst>
              <a:ext uri="{FF2B5EF4-FFF2-40B4-BE49-F238E27FC236}">
                <a16:creationId xmlns="" xmlns:a16="http://schemas.microsoft.com/office/drawing/2014/main" id="{5A81C6E0-1A1F-4E23-81B2-642369B597E0}"/>
              </a:ext>
            </a:extLst>
          </p:cNvPr>
          <p:cNvSpPr/>
          <p:nvPr/>
        </p:nvSpPr>
        <p:spPr>
          <a:xfrm>
            <a:off x="2914597" y="3602575"/>
            <a:ext cx="1474263" cy="306055"/>
          </a:xfrm>
          <a:prstGeom prst="roundRect">
            <a:avLst/>
          </a:prstGeom>
          <a:solidFill>
            <a:srgbClr val="61D1CE"/>
          </a:solidFill>
          <a:ln>
            <a:solidFill>
              <a:srgbClr val="45688B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DEV</a:t>
            </a:r>
          </a:p>
        </p:txBody>
      </p:sp>
      <p:sp>
        <p:nvSpPr>
          <p:cNvPr id="37" name="Rectangle à coins arrondis 7">
            <a:extLst>
              <a:ext uri="{FF2B5EF4-FFF2-40B4-BE49-F238E27FC236}">
                <a16:creationId xmlns="" xmlns:a16="http://schemas.microsoft.com/office/drawing/2014/main" id="{9A853916-68A8-4470-AB07-A223F21BA55E}"/>
              </a:ext>
            </a:extLst>
          </p:cNvPr>
          <p:cNvSpPr/>
          <p:nvPr/>
        </p:nvSpPr>
        <p:spPr>
          <a:xfrm>
            <a:off x="5130641" y="3591330"/>
            <a:ext cx="1252657" cy="333076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OPS</a:t>
            </a:r>
          </a:p>
        </p:txBody>
      </p:sp>
      <p:sp>
        <p:nvSpPr>
          <p:cNvPr id="47" name="ZoneTexte 12">
            <a:extLst>
              <a:ext uri="{FF2B5EF4-FFF2-40B4-BE49-F238E27FC236}">
                <a16:creationId xmlns="" xmlns:a16="http://schemas.microsoft.com/office/drawing/2014/main" id="{47DB7972-FA73-4861-80E1-5D3180639412}"/>
              </a:ext>
            </a:extLst>
          </p:cNvPr>
          <p:cNvSpPr txBox="1"/>
          <p:nvPr/>
        </p:nvSpPr>
        <p:spPr>
          <a:xfrm>
            <a:off x="3578754" y="4379571"/>
            <a:ext cx="2566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Le mur de l’incompréhension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F8522C11-CCCA-419C-B3B1-B7072F776F91}"/>
              </a:ext>
            </a:extLst>
          </p:cNvPr>
          <p:cNvSpPr/>
          <p:nvPr/>
        </p:nvSpPr>
        <p:spPr>
          <a:xfrm>
            <a:off x="4245187" y="1609117"/>
            <a:ext cx="1474263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lvl="1" indent="-114300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None/>
            </a:pPr>
            <a:r>
              <a:rPr lang="fr-FR" sz="1200" dirty="0"/>
              <a:t>Je veux la rapidité !</a:t>
            </a:r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314E72E5-6D70-4F0D-AD62-356E77A729B5}"/>
              </a:ext>
            </a:extLst>
          </p:cNvPr>
          <p:cNvSpPr/>
          <p:nvPr/>
        </p:nvSpPr>
        <p:spPr>
          <a:xfrm>
            <a:off x="3649996" y="1143332"/>
            <a:ext cx="670201" cy="571793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 l="-21000" r="-21000"/>
            </a:stretch>
          </a:blipFill>
        </p:spPr>
        <p:style>
          <a:lnRef idx="2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37512A18-3034-4FA7-A178-8CFBC9FCA9D5}"/>
              </a:ext>
            </a:extLst>
          </p:cNvPr>
          <p:cNvSpPr/>
          <p:nvPr/>
        </p:nvSpPr>
        <p:spPr>
          <a:xfrm>
            <a:off x="2360615" y="3422739"/>
            <a:ext cx="737895" cy="666133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</p:spPr>
        <p:style>
          <a:lnRef idx="2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1E2151C5-F36A-430E-8F63-8069556653E0}"/>
              </a:ext>
            </a:extLst>
          </p:cNvPr>
          <p:cNvSpPr/>
          <p:nvPr/>
        </p:nvSpPr>
        <p:spPr>
          <a:xfrm>
            <a:off x="6297528" y="3427838"/>
            <a:ext cx="685067" cy="660059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 l="-42000" r="-42000"/>
            </a:stretch>
          </a:blipFill>
        </p:spPr>
        <p:style>
          <a:ln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 dirty="0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E9802645-0F42-41A5-994E-C9CF45B2E529}"/>
              </a:ext>
            </a:extLst>
          </p:cNvPr>
          <p:cNvSpPr/>
          <p:nvPr/>
        </p:nvSpPr>
        <p:spPr>
          <a:xfrm>
            <a:off x="4245186" y="1812282"/>
            <a:ext cx="1474263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lvl="1" indent="-114300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None/>
            </a:pPr>
            <a:r>
              <a:rPr lang="fr-FR" sz="1200" dirty="0"/>
              <a:t>Je veux la stabilité !</a:t>
            </a:r>
          </a:p>
        </p:txBody>
      </p:sp>
      <p:pic>
        <p:nvPicPr>
          <p:cNvPr id="31" name="Image 11">
            <a:extLst>
              <a:ext uri="{FF2B5EF4-FFF2-40B4-BE49-F238E27FC236}">
                <a16:creationId xmlns="" xmlns:a16="http://schemas.microsoft.com/office/drawing/2014/main" id="{FF95FE05-0383-44DC-9DA6-37252DC1A1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987" y="2716484"/>
            <a:ext cx="483060" cy="1676744"/>
          </a:xfrm>
          <a:prstGeom prst="rect">
            <a:avLst/>
          </a:prstGeom>
        </p:spPr>
      </p:pic>
      <p:pic>
        <p:nvPicPr>
          <p:cNvPr id="32" name="Image 11">
            <a:extLst>
              <a:ext uri="{FF2B5EF4-FFF2-40B4-BE49-F238E27FC236}">
                <a16:creationId xmlns="" xmlns:a16="http://schemas.microsoft.com/office/drawing/2014/main" id="{74B3AF4D-2D64-4AB7-ADED-2C709B0D20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3223806">
            <a:off x="5179795" y="1804136"/>
            <a:ext cx="483060" cy="1382044"/>
          </a:xfrm>
          <a:prstGeom prst="rect">
            <a:avLst/>
          </a:prstGeom>
        </p:spPr>
      </p:pic>
      <p:pic>
        <p:nvPicPr>
          <p:cNvPr id="33" name="Image 11">
            <a:extLst>
              <a:ext uri="{FF2B5EF4-FFF2-40B4-BE49-F238E27FC236}">
                <a16:creationId xmlns="" xmlns:a16="http://schemas.microsoft.com/office/drawing/2014/main" id="{D699DC29-1B3C-4044-8000-0A932A5216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30240">
            <a:off x="3836692" y="1611578"/>
            <a:ext cx="483060" cy="1731396"/>
          </a:xfrm>
          <a:prstGeom prst="rect">
            <a:avLst/>
          </a:prstGeom>
        </p:spPr>
      </p:pic>
      <p:cxnSp>
        <p:nvCxnSpPr>
          <p:cNvPr id="14" name="Connector: Curved 13">
            <a:extLst>
              <a:ext uri="{FF2B5EF4-FFF2-40B4-BE49-F238E27FC236}">
                <a16:creationId xmlns="" xmlns:a16="http://schemas.microsoft.com/office/drawing/2014/main" id="{AD4CDD43-6F59-4684-8888-E11BD420B6CE}"/>
              </a:ext>
            </a:extLst>
          </p:cNvPr>
          <p:cNvCxnSpPr>
            <a:stCxn id="6" idx="4"/>
            <a:endCxn id="12" idx="4"/>
          </p:cNvCxnSpPr>
          <p:nvPr/>
        </p:nvCxnSpPr>
        <p:spPr>
          <a:xfrm rot="5400000" flipH="1" flipV="1">
            <a:off x="4684324" y="2133135"/>
            <a:ext cx="975" cy="3910499"/>
          </a:xfrm>
          <a:prstGeom prst="curvedConnector3">
            <a:avLst>
              <a:gd name="adj1" fmla="val -78025744"/>
            </a:avLst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="" xmlns:a16="http://schemas.microsoft.com/office/drawing/2014/main" id="{F58EC1ED-66F3-425F-A801-22CBF317671C}"/>
              </a:ext>
            </a:extLst>
          </p:cNvPr>
          <p:cNvCxnSpPr>
            <a:stCxn id="12" idx="5"/>
            <a:endCxn id="6" idx="3"/>
          </p:cNvCxnSpPr>
          <p:nvPr/>
        </p:nvCxnSpPr>
        <p:spPr>
          <a:xfrm rot="5400000">
            <a:off x="4675431" y="1784480"/>
            <a:ext cx="85" cy="4413592"/>
          </a:xfrm>
          <a:prstGeom prst="curvedConnector3">
            <a:avLst>
              <a:gd name="adj1" fmla="val 1106864706"/>
            </a:avLst>
          </a:prstGeom>
          <a:ln w="28575">
            <a:solidFill>
              <a:srgbClr val="FD7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="" xmlns:a16="http://schemas.microsoft.com/office/drawing/2014/main" id="{90C93DEB-2617-44CA-8F80-5FC681863FAE}"/>
              </a:ext>
            </a:extLst>
          </p:cNvPr>
          <p:cNvCxnSpPr>
            <a:cxnSpLocks/>
            <a:stCxn id="9" idx="2"/>
            <a:endCxn id="6" idx="1"/>
          </p:cNvCxnSpPr>
          <p:nvPr/>
        </p:nvCxnSpPr>
        <p:spPr>
          <a:xfrm rot="10800000" flipV="1">
            <a:off x="2468678" y="1429228"/>
            <a:ext cx="1181319" cy="2091063"/>
          </a:xfrm>
          <a:prstGeom prst="curvedConnector2">
            <a:avLst/>
          </a:prstGeom>
          <a:ln w="28575">
            <a:solidFill>
              <a:srgbClr val="EE3B4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Curved 52">
            <a:extLst>
              <a:ext uri="{FF2B5EF4-FFF2-40B4-BE49-F238E27FC236}">
                <a16:creationId xmlns="" xmlns:a16="http://schemas.microsoft.com/office/drawing/2014/main" id="{70832D1D-6735-4140-896C-C7564A074EF0}"/>
              </a:ext>
            </a:extLst>
          </p:cNvPr>
          <p:cNvCxnSpPr>
            <a:stCxn id="35" idx="3"/>
            <a:endCxn id="12" idx="0"/>
          </p:cNvCxnSpPr>
          <p:nvPr/>
        </p:nvCxnSpPr>
        <p:spPr>
          <a:xfrm>
            <a:off x="5352736" y="1419639"/>
            <a:ext cx="1287326" cy="2008199"/>
          </a:xfrm>
          <a:prstGeom prst="curvedConnector2">
            <a:avLst/>
          </a:prstGeom>
          <a:ln w="28575">
            <a:solidFill>
              <a:srgbClr val="EE3B4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78077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à coins arrondis 9">
            <a:extLst>
              <a:ext uri="{FF2B5EF4-FFF2-40B4-BE49-F238E27FC236}">
                <a16:creationId xmlns="" xmlns:a16="http://schemas.microsoft.com/office/drawing/2014/main" id="{6E3EAEDA-01A7-446B-BF61-E767A36234A8}"/>
              </a:ext>
            </a:extLst>
          </p:cNvPr>
          <p:cNvSpPr/>
          <p:nvPr/>
        </p:nvSpPr>
        <p:spPr>
          <a:xfrm>
            <a:off x="7368082" y="3806197"/>
            <a:ext cx="1150126" cy="333076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Utilisable</a:t>
            </a:r>
          </a:p>
        </p:txBody>
      </p:sp>
      <p:sp>
        <p:nvSpPr>
          <p:cNvPr id="25" name="Forma libre 23">
            <a:extLst>
              <a:ext uri="{FF2B5EF4-FFF2-40B4-BE49-F238E27FC236}">
                <a16:creationId xmlns="" xmlns:a16="http://schemas.microsoft.com/office/drawing/2014/main" id="{63DFCA3E-72BF-46F1-8363-C420A1EB5EC3}"/>
              </a:ext>
            </a:extLst>
          </p:cNvPr>
          <p:cNvSpPr/>
          <p:nvPr/>
        </p:nvSpPr>
        <p:spPr>
          <a:xfrm rot="16200000">
            <a:off x="3761195" y="-3155542"/>
            <a:ext cx="705971" cy="7737358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6" name="Marcador de texto 14">
            <a:extLst>
              <a:ext uri="{FF2B5EF4-FFF2-40B4-BE49-F238E27FC236}">
                <a16:creationId xmlns="" xmlns:a16="http://schemas.microsoft.com/office/drawing/2014/main" id="{37F4D4E6-1392-434A-A7B7-F3ACE506ED86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>
                <a:solidFill>
                  <a:schemeClr val="bg1"/>
                </a:solidFill>
              </a:rPr>
              <a:t>… ET POURTANT : UN ENJEU COMMUN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40" name="Image 4">
            <a:extLst>
              <a:ext uri="{FF2B5EF4-FFF2-40B4-BE49-F238E27FC236}">
                <a16:creationId xmlns="" xmlns:a16="http://schemas.microsoft.com/office/drawing/2014/main" id="{A0EF39F2-66BF-422A-B8DE-38AB5A860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6" y="4592945"/>
            <a:ext cx="469216" cy="469216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="" xmlns:a16="http://schemas.microsoft.com/office/drawing/2014/main" id="{B68A3F50-A35D-493B-BF09-12E0E13EDB99}"/>
              </a:ext>
            </a:extLst>
          </p:cNvPr>
          <p:cNvSpPr/>
          <p:nvPr/>
        </p:nvSpPr>
        <p:spPr>
          <a:xfrm>
            <a:off x="3616962" y="1076856"/>
            <a:ext cx="2933923" cy="848161"/>
          </a:xfrm>
          <a:custGeom>
            <a:avLst/>
            <a:gdLst>
              <a:gd name="connsiteX0" fmla="*/ 67853 w 5040073"/>
              <a:gd name="connsiteY0" fmla="*/ 0 h 848161"/>
              <a:gd name="connsiteX1" fmla="*/ 4972220 w 5040073"/>
              <a:gd name="connsiteY1" fmla="*/ 0 h 848161"/>
              <a:gd name="connsiteX2" fmla="*/ 5040073 w 5040073"/>
              <a:gd name="connsiteY2" fmla="*/ 67853 h 848161"/>
              <a:gd name="connsiteX3" fmla="*/ 5040073 w 5040073"/>
              <a:gd name="connsiteY3" fmla="*/ 848161 h 848161"/>
              <a:gd name="connsiteX4" fmla="*/ 5040073 w 5040073"/>
              <a:gd name="connsiteY4" fmla="*/ 848161 h 848161"/>
              <a:gd name="connsiteX5" fmla="*/ 0 w 5040073"/>
              <a:gd name="connsiteY5" fmla="*/ 848161 h 848161"/>
              <a:gd name="connsiteX6" fmla="*/ 0 w 5040073"/>
              <a:gd name="connsiteY6" fmla="*/ 848161 h 848161"/>
              <a:gd name="connsiteX7" fmla="*/ 0 w 5040073"/>
              <a:gd name="connsiteY7" fmla="*/ 67853 h 848161"/>
              <a:gd name="connsiteX8" fmla="*/ 67853 w 5040073"/>
              <a:gd name="connsiteY8" fmla="*/ 0 h 84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0073" h="848161">
                <a:moveTo>
                  <a:pt x="67853" y="0"/>
                </a:moveTo>
                <a:lnTo>
                  <a:pt x="4972220" y="0"/>
                </a:lnTo>
                <a:cubicBezTo>
                  <a:pt x="5009694" y="0"/>
                  <a:pt x="5040073" y="30379"/>
                  <a:pt x="5040073" y="67853"/>
                </a:cubicBezTo>
                <a:lnTo>
                  <a:pt x="5040073" y="848161"/>
                </a:lnTo>
                <a:lnTo>
                  <a:pt x="5040073" y="848161"/>
                </a:lnTo>
                <a:lnTo>
                  <a:pt x="0" y="848161"/>
                </a:lnTo>
                <a:lnTo>
                  <a:pt x="0" y="848161"/>
                </a:lnTo>
                <a:lnTo>
                  <a:pt x="0" y="67853"/>
                </a:lnTo>
                <a:cubicBezTo>
                  <a:pt x="0" y="30379"/>
                  <a:pt x="30379" y="0"/>
                  <a:pt x="67853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5113" tIns="65593" rIns="35113" bIns="15240" numCol="1" spcCol="1270" anchor="t" anchorCtr="0">
            <a:noAutofit/>
          </a:bodyPr>
          <a:lstStyle/>
          <a:p>
            <a:pPr marL="114300" lvl="1" indent="-114300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None/>
            </a:pPr>
            <a:endParaRPr lang="fr-FR" sz="1200" kern="1200" dirty="0"/>
          </a:p>
        </p:txBody>
      </p:sp>
      <p:pic>
        <p:nvPicPr>
          <p:cNvPr id="24" name="Image 2">
            <a:extLst>
              <a:ext uri="{FF2B5EF4-FFF2-40B4-BE49-F238E27FC236}">
                <a16:creationId xmlns="" xmlns:a16="http://schemas.microsoft.com/office/drawing/2014/main" id="{DEF6E4F4-9B28-4496-830F-12D9D616B1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1054" y="1982010"/>
            <a:ext cx="2219325" cy="1990725"/>
          </a:xfrm>
          <a:prstGeom prst="rect">
            <a:avLst/>
          </a:prstGeom>
        </p:spPr>
      </p:pic>
      <p:sp>
        <p:nvSpPr>
          <p:cNvPr id="27" name="ZoneTexte 3">
            <a:extLst>
              <a:ext uri="{FF2B5EF4-FFF2-40B4-BE49-F238E27FC236}">
                <a16:creationId xmlns="" xmlns:a16="http://schemas.microsoft.com/office/drawing/2014/main" id="{2331130B-F421-449E-8C1C-2961EDB8AB54}"/>
              </a:ext>
            </a:extLst>
          </p:cNvPr>
          <p:cNvSpPr txBox="1"/>
          <p:nvPr/>
        </p:nvSpPr>
        <p:spPr>
          <a:xfrm>
            <a:off x="4026552" y="2559046"/>
            <a:ext cx="122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Produit</a:t>
            </a:r>
          </a:p>
        </p:txBody>
      </p:sp>
      <p:sp>
        <p:nvSpPr>
          <p:cNvPr id="34" name="Rectangle à coins arrondis 7">
            <a:extLst>
              <a:ext uri="{FF2B5EF4-FFF2-40B4-BE49-F238E27FC236}">
                <a16:creationId xmlns="" xmlns:a16="http://schemas.microsoft.com/office/drawing/2014/main" id="{81D8A976-51C6-4CDA-91B5-2484B4D15D27}"/>
              </a:ext>
            </a:extLst>
          </p:cNvPr>
          <p:cNvSpPr/>
          <p:nvPr/>
        </p:nvSpPr>
        <p:spPr>
          <a:xfrm>
            <a:off x="7049524" y="1832861"/>
            <a:ext cx="767543" cy="306055"/>
          </a:xfrm>
          <a:prstGeom prst="roundRect">
            <a:avLst/>
          </a:prstGeom>
          <a:solidFill>
            <a:srgbClr val="61D1CE"/>
          </a:solidFill>
          <a:ln>
            <a:solidFill>
              <a:srgbClr val="45688B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Utile</a:t>
            </a:r>
          </a:p>
        </p:txBody>
      </p:sp>
      <p:sp>
        <p:nvSpPr>
          <p:cNvPr id="38" name="Rectangle à coins arrondis 8">
            <a:extLst>
              <a:ext uri="{FF2B5EF4-FFF2-40B4-BE49-F238E27FC236}">
                <a16:creationId xmlns="" xmlns:a16="http://schemas.microsoft.com/office/drawing/2014/main" id="{FD0E4D92-3CB2-4E5D-9036-76FE3136A13E}"/>
              </a:ext>
            </a:extLst>
          </p:cNvPr>
          <p:cNvSpPr/>
          <p:nvPr/>
        </p:nvSpPr>
        <p:spPr>
          <a:xfrm>
            <a:off x="846115" y="3449258"/>
            <a:ext cx="993832" cy="33251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Utilisé</a:t>
            </a:r>
          </a:p>
        </p:txBody>
      </p:sp>
      <p:sp>
        <p:nvSpPr>
          <p:cNvPr id="41" name="Forme libre 10">
            <a:extLst>
              <a:ext uri="{FF2B5EF4-FFF2-40B4-BE49-F238E27FC236}">
                <a16:creationId xmlns="" xmlns:a16="http://schemas.microsoft.com/office/drawing/2014/main" id="{AAB6CF6F-60C5-4F7F-B75F-CA9A840C7888}"/>
              </a:ext>
            </a:extLst>
          </p:cNvPr>
          <p:cNvSpPr/>
          <p:nvPr/>
        </p:nvSpPr>
        <p:spPr>
          <a:xfrm>
            <a:off x="1722860" y="2364657"/>
            <a:ext cx="1894102" cy="1195306"/>
          </a:xfrm>
          <a:custGeom>
            <a:avLst/>
            <a:gdLst>
              <a:gd name="connsiteX0" fmla="*/ 21114 w 2614685"/>
              <a:gd name="connsiteY0" fmla="*/ 2011680 h 2011680"/>
              <a:gd name="connsiteX1" fmla="*/ 378561 w 2614685"/>
              <a:gd name="connsiteY1" fmla="*/ 349135 h 2011680"/>
              <a:gd name="connsiteX2" fmla="*/ 2614685 w 2614685"/>
              <a:gd name="connsiteY2" fmla="*/ 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4685" h="2011680">
                <a:moveTo>
                  <a:pt x="21114" y="2011680"/>
                </a:moveTo>
                <a:cubicBezTo>
                  <a:pt x="-16294" y="1348047"/>
                  <a:pt x="-53701" y="684415"/>
                  <a:pt x="378561" y="349135"/>
                </a:cubicBezTo>
                <a:cubicBezTo>
                  <a:pt x="810823" y="13855"/>
                  <a:pt x="2225372" y="54033"/>
                  <a:pt x="2614685" y="0"/>
                </a:cubicBezTo>
              </a:path>
            </a:pathLst>
          </a:custGeom>
          <a:ln w="28575">
            <a:solidFill>
              <a:srgbClr val="EE3B4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Forme libre 11">
            <a:extLst>
              <a:ext uri="{FF2B5EF4-FFF2-40B4-BE49-F238E27FC236}">
                <a16:creationId xmlns="" xmlns:a16="http://schemas.microsoft.com/office/drawing/2014/main" id="{7629CC0E-AFB3-451E-96E4-F2AB0FC4AE84}"/>
              </a:ext>
            </a:extLst>
          </p:cNvPr>
          <p:cNvSpPr/>
          <p:nvPr/>
        </p:nvSpPr>
        <p:spPr>
          <a:xfrm rot="11189182">
            <a:off x="5579689" y="2471461"/>
            <a:ext cx="1270615" cy="545211"/>
          </a:xfrm>
          <a:custGeom>
            <a:avLst/>
            <a:gdLst>
              <a:gd name="connsiteX0" fmla="*/ 21114 w 2614685"/>
              <a:gd name="connsiteY0" fmla="*/ 2011680 h 2011680"/>
              <a:gd name="connsiteX1" fmla="*/ 378561 w 2614685"/>
              <a:gd name="connsiteY1" fmla="*/ 349135 h 2011680"/>
              <a:gd name="connsiteX2" fmla="*/ 2614685 w 2614685"/>
              <a:gd name="connsiteY2" fmla="*/ 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4685" h="2011680">
                <a:moveTo>
                  <a:pt x="21114" y="2011680"/>
                </a:moveTo>
                <a:cubicBezTo>
                  <a:pt x="-16294" y="1348047"/>
                  <a:pt x="-53701" y="684415"/>
                  <a:pt x="378561" y="349135"/>
                </a:cubicBezTo>
                <a:cubicBezTo>
                  <a:pt x="810823" y="13855"/>
                  <a:pt x="2225372" y="54033"/>
                  <a:pt x="2614685" y="0"/>
                </a:cubicBezTo>
              </a:path>
            </a:pathLst>
          </a:custGeom>
          <a:ln w="28575">
            <a:solidFill>
              <a:srgbClr val="EE3B4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orme libre 12">
            <a:extLst>
              <a:ext uri="{FF2B5EF4-FFF2-40B4-BE49-F238E27FC236}">
                <a16:creationId xmlns="" xmlns:a16="http://schemas.microsoft.com/office/drawing/2014/main" id="{9F2771AC-7994-4D9B-ABD6-194634309101}"/>
              </a:ext>
            </a:extLst>
          </p:cNvPr>
          <p:cNvSpPr/>
          <p:nvPr/>
        </p:nvSpPr>
        <p:spPr>
          <a:xfrm rot="13560069">
            <a:off x="5000472" y="3438277"/>
            <a:ext cx="1778416" cy="1195306"/>
          </a:xfrm>
          <a:custGeom>
            <a:avLst/>
            <a:gdLst>
              <a:gd name="connsiteX0" fmla="*/ 21114 w 2614685"/>
              <a:gd name="connsiteY0" fmla="*/ 2011680 h 2011680"/>
              <a:gd name="connsiteX1" fmla="*/ 378561 w 2614685"/>
              <a:gd name="connsiteY1" fmla="*/ 349135 h 2011680"/>
              <a:gd name="connsiteX2" fmla="*/ 2614685 w 2614685"/>
              <a:gd name="connsiteY2" fmla="*/ 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4685" h="2011680">
                <a:moveTo>
                  <a:pt x="21114" y="2011680"/>
                </a:moveTo>
                <a:cubicBezTo>
                  <a:pt x="-16294" y="1348047"/>
                  <a:pt x="-53701" y="684415"/>
                  <a:pt x="378561" y="349135"/>
                </a:cubicBezTo>
                <a:cubicBezTo>
                  <a:pt x="810823" y="13855"/>
                  <a:pt x="2225372" y="54033"/>
                  <a:pt x="2614685" y="0"/>
                </a:cubicBezTo>
              </a:path>
            </a:pathLst>
          </a:custGeom>
          <a:ln w="28575">
            <a:solidFill>
              <a:srgbClr val="EE3B4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4">
            <a:extLst>
              <a:ext uri="{FF2B5EF4-FFF2-40B4-BE49-F238E27FC236}">
                <a16:creationId xmlns="" xmlns:a16="http://schemas.microsoft.com/office/drawing/2014/main" id="{79EDD94E-C0C3-447E-965D-6E9443355EE6}"/>
              </a:ext>
            </a:extLst>
          </p:cNvPr>
          <p:cNvSpPr/>
          <p:nvPr/>
        </p:nvSpPr>
        <p:spPr>
          <a:xfrm>
            <a:off x="6081804" y="1447858"/>
            <a:ext cx="1037718" cy="1076063"/>
          </a:xfrm>
          <a:prstGeom prst="ellipse">
            <a:avLst/>
          </a:prstGeom>
          <a:blipFill>
            <a:blip r:embed="rId5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0" name="Ellipse 6">
            <a:extLst>
              <a:ext uri="{FF2B5EF4-FFF2-40B4-BE49-F238E27FC236}">
                <a16:creationId xmlns="" xmlns:a16="http://schemas.microsoft.com/office/drawing/2014/main" id="{2A63D767-FE9F-41FB-A21E-981846174A29}"/>
              </a:ext>
            </a:extLst>
          </p:cNvPr>
          <p:cNvSpPr/>
          <p:nvPr/>
        </p:nvSpPr>
        <p:spPr>
          <a:xfrm>
            <a:off x="1755953" y="3121821"/>
            <a:ext cx="1002030" cy="956615"/>
          </a:xfrm>
          <a:prstGeom prst="ellipse">
            <a:avLst/>
          </a:prstGeom>
          <a:blipFill>
            <a:blip r:embed="rId6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9" name="Ellipse 5">
            <a:extLst>
              <a:ext uri="{FF2B5EF4-FFF2-40B4-BE49-F238E27FC236}">
                <a16:creationId xmlns="" xmlns:a16="http://schemas.microsoft.com/office/drawing/2014/main" id="{7199BABB-78A1-4A51-A189-F9C8E6238DB6}"/>
              </a:ext>
            </a:extLst>
          </p:cNvPr>
          <p:cNvSpPr/>
          <p:nvPr/>
        </p:nvSpPr>
        <p:spPr>
          <a:xfrm>
            <a:off x="6546237" y="3449258"/>
            <a:ext cx="1030321" cy="1011036"/>
          </a:xfrm>
          <a:prstGeom prst="ellipse">
            <a:avLst/>
          </a:prstGeom>
          <a:blipFill>
            <a:blip r:embed="rId7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="" xmlns:p14="http://schemas.microsoft.com/office/powerpoint/2010/main" val="218064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rma libre 23">
            <a:extLst>
              <a:ext uri="{FF2B5EF4-FFF2-40B4-BE49-F238E27FC236}">
                <a16:creationId xmlns="" xmlns:a16="http://schemas.microsoft.com/office/drawing/2014/main" id="{63DFCA3E-72BF-46F1-8363-C420A1EB5EC3}"/>
              </a:ext>
            </a:extLst>
          </p:cNvPr>
          <p:cNvSpPr/>
          <p:nvPr/>
        </p:nvSpPr>
        <p:spPr>
          <a:xfrm rot="16200000">
            <a:off x="3761195" y="-3155542"/>
            <a:ext cx="705971" cy="7737358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6" name="Marcador de texto 14">
            <a:extLst>
              <a:ext uri="{FF2B5EF4-FFF2-40B4-BE49-F238E27FC236}">
                <a16:creationId xmlns="" xmlns:a16="http://schemas.microsoft.com/office/drawing/2014/main" id="{37F4D4E6-1392-434A-A7B7-F3ACE506ED86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L’AGILITE DES DEVS BLOQUEE PAR LES OPS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40" name="Image 4">
            <a:extLst>
              <a:ext uri="{FF2B5EF4-FFF2-40B4-BE49-F238E27FC236}">
                <a16:creationId xmlns="" xmlns:a16="http://schemas.microsoft.com/office/drawing/2014/main" id="{A0EF39F2-66BF-422A-B8DE-38AB5A860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6" y="4592945"/>
            <a:ext cx="469216" cy="469216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="" xmlns:a16="http://schemas.microsoft.com/office/drawing/2014/main" id="{B68A3F50-A35D-493B-BF09-12E0E13EDB99}"/>
              </a:ext>
            </a:extLst>
          </p:cNvPr>
          <p:cNvSpPr/>
          <p:nvPr/>
        </p:nvSpPr>
        <p:spPr>
          <a:xfrm>
            <a:off x="3616962" y="1076856"/>
            <a:ext cx="2933923" cy="848161"/>
          </a:xfrm>
          <a:custGeom>
            <a:avLst/>
            <a:gdLst>
              <a:gd name="connsiteX0" fmla="*/ 67853 w 5040073"/>
              <a:gd name="connsiteY0" fmla="*/ 0 h 848161"/>
              <a:gd name="connsiteX1" fmla="*/ 4972220 w 5040073"/>
              <a:gd name="connsiteY1" fmla="*/ 0 h 848161"/>
              <a:gd name="connsiteX2" fmla="*/ 5040073 w 5040073"/>
              <a:gd name="connsiteY2" fmla="*/ 67853 h 848161"/>
              <a:gd name="connsiteX3" fmla="*/ 5040073 w 5040073"/>
              <a:gd name="connsiteY3" fmla="*/ 848161 h 848161"/>
              <a:gd name="connsiteX4" fmla="*/ 5040073 w 5040073"/>
              <a:gd name="connsiteY4" fmla="*/ 848161 h 848161"/>
              <a:gd name="connsiteX5" fmla="*/ 0 w 5040073"/>
              <a:gd name="connsiteY5" fmla="*/ 848161 h 848161"/>
              <a:gd name="connsiteX6" fmla="*/ 0 w 5040073"/>
              <a:gd name="connsiteY6" fmla="*/ 848161 h 848161"/>
              <a:gd name="connsiteX7" fmla="*/ 0 w 5040073"/>
              <a:gd name="connsiteY7" fmla="*/ 67853 h 848161"/>
              <a:gd name="connsiteX8" fmla="*/ 67853 w 5040073"/>
              <a:gd name="connsiteY8" fmla="*/ 0 h 84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0073" h="848161">
                <a:moveTo>
                  <a:pt x="67853" y="0"/>
                </a:moveTo>
                <a:lnTo>
                  <a:pt x="4972220" y="0"/>
                </a:lnTo>
                <a:cubicBezTo>
                  <a:pt x="5009694" y="0"/>
                  <a:pt x="5040073" y="30379"/>
                  <a:pt x="5040073" y="67853"/>
                </a:cubicBezTo>
                <a:lnTo>
                  <a:pt x="5040073" y="848161"/>
                </a:lnTo>
                <a:lnTo>
                  <a:pt x="5040073" y="848161"/>
                </a:lnTo>
                <a:lnTo>
                  <a:pt x="0" y="848161"/>
                </a:lnTo>
                <a:lnTo>
                  <a:pt x="0" y="848161"/>
                </a:lnTo>
                <a:lnTo>
                  <a:pt x="0" y="67853"/>
                </a:lnTo>
                <a:cubicBezTo>
                  <a:pt x="0" y="30379"/>
                  <a:pt x="30379" y="0"/>
                  <a:pt x="67853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5113" tIns="65593" rIns="35113" bIns="15240" numCol="1" spcCol="1270" anchor="t" anchorCtr="0">
            <a:noAutofit/>
          </a:bodyPr>
          <a:lstStyle/>
          <a:p>
            <a:pPr marL="114300" lvl="1" indent="-114300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None/>
            </a:pPr>
            <a:endParaRPr lang="fr-FR" sz="1200" kern="1200" dirty="0"/>
          </a:p>
        </p:txBody>
      </p:sp>
      <p:pic>
        <p:nvPicPr>
          <p:cNvPr id="17" name="Image 2">
            <a:extLst>
              <a:ext uri="{FF2B5EF4-FFF2-40B4-BE49-F238E27FC236}">
                <a16:creationId xmlns="" xmlns:a16="http://schemas.microsoft.com/office/drawing/2014/main" id="{368F8975-B8B9-4585-982B-EA70ED0F380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9515" y="1621122"/>
            <a:ext cx="7391945" cy="310491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D7579BB8-AB7A-48EC-A227-41FDCB88E2CC}"/>
              </a:ext>
            </a:extLst>
          </p:cNvPr>
          <p:cNvSpPr/>
          <p:nvPr/>
        </p:nvSpPr>
        <p:spPr>
          <a:xfrm>
            <a:off x="993158" y="1601859"/>
            <a:ext cx="1846458" cy="463868"/>
          </a:xfrm>
          <a:prstGeom prst="rect">
            <a:avLst/>
          </a:prstGeom>
          <a:solidFill>
            <a:srgbClr val="61D1C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Développement agile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143F5F65-6FF0-4EA3-BD25-190B32667173}"/>
              </a:ext>
            </a:extLst>
          </p:cNvPr>
          <p:cNvSpPr/>
          <p:nvPr/>
        </p:nvSpPr>
        <p:spPr>
          <a:xfrm>
            <a:off x="7104829" y="1621122"/>
            <a:ext cx="1146631" cy="4638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Opérations</a:t>
            </a:r>
          </a:p>
        </p:txBody>
      </p:sp>
      <p:sp>
        <p:nvSpPr>
          <p:cNvPr id="20" name="ZoneTexte 6">
            <a:extLst>
              <a:ext uri="{FF2B5EF4-FFF2-40B4-BE49-F238E27FC236}">
                <a16:creationId xmlns="" xmlns:a16="http://schemas.microsoft.com/office/drawing/2014/main" id="{FB7AA292-75B3-4863-A5AA-8F13508F23E3}"/>
              </a:ext>
            </a:extLst>
          </p:cNvPr>
          <p:cNvSpPr txBox="1"/>
          <p:nvPr/>
        </p:nvSpPr>
        <p:spPr>
          <a:xfrm>
            <a:off x="923718" y="4447370"/>
            <a:ext cx="137787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2-3 semaines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="" xmlns:a16="http://schemas.microsoft.com/office/drawing/2014/main" id="{17AD92CD-58AA-4F6E-8510-BF68CAEE2BFE}"/>
              </a:ext>
            </a:extLst>
          </p:cNvPr>
          <p:cNvSpPr txBox="1"/>
          <p:nvPr/>
        </p:nvSpPr>
        <p:spPr>
          <a:xfrm>
            <a:off x="4704689" y="4447370"/>
            <a:ext cx="137787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2-3 mois</a:t>
            </a:r>
          </a:p>
        </p:txBody>
      </p:sp>
    </p:spTree>
    <p:extLst>
      <p:ext uri="{BB962C8B-B14F-4D97-AF65-F5344CB8AC3E}">
        <p14:creationId xmlns="" xmlns:p14="http://schemas.microsoft.com/office/powerpoint/2010/main" val="200866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rma libre 23">
            <a:extLst>
              <a:ext uri="{FF2B5EF4-FFF2-40B4-BE49-F238E27FC236}">
                <a16:creationId xmlns="" xmlns:a16="http://schemas.microsoft.com/office/drawing/2014/main" id="{63DFCA3E-72BF-46F1-8363-C420A1EB5EC3}"/>
              </a:ext>
            </a:extLst>
          </p:cNvPr>
          <p:cNvSpPr/>
          <p:nvPr/>
        </p:nvSpPr>
        <p:spPr>
          <a:xfrm rot="16200000">
            <a:off x="3761195" y="-3155542"/>
            <a:ext cx="705971" cy="7737358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6" name="Marcador de texto 14">
            <a:extLst>
              <a:ext uri="{FF2B5EF4-FFF2-40B4-BE49-F238E27FC236}">
                <a16:creationId xmlns="" xmlns:a16="http://schemas.microsoft.com/office/drawing/2014/main" id="{37F4D4E6-1392-434A-A7B7-F3ACE506ED86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>
                <a:solidFill>
                  <a:schemeClr val="bg1"/>
                </a:solidFill>
              </a:rPr>
              <a:t>ETENDRE L’AGILITE A LA PRODUCTION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40" name="Image 4">
            <a:extLst>
              <a:ext uri="{FF2B5EF4-FFF2-40B4-BE49-F238E27FC236}">
                <a16:creationId xmlns="" xmlns:a16="http://schemas.microsoft.com/office/drawing/2014/main" id="{A0EF39F2-66BF-422A-B8DE-38AB5A860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6" y="4592945"/>
            <a:ext cx="469216" cy="469216"/>
          </a:xfrm>
          <a:prstGeom prst="rect">
            <a:avLst/>
          </a:prstGeom>
        </p:spPr>
      </p:pic>
      <p:pic>
        <p:nvPicPr>
          <p:cNvPr id="11" name="Image 2">
            <a:extLst>
              <a:ext uri="{FF2B5EF4-FFF2-40B4-BE49-F238E27FC236}">
                <a16:creationId xmlns="" xmlns:a16="http://schemas.microsoft.com/office/drawing/2014/main" id="{BAEF6F25-40E9-44BD-8319-74CEB7FF7EE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12973" y="1126846"/>
            <a:ext cx="4802414" cy="2005263"/>
          </a:xfrm>
          <a:prstGeom prst="rect">
            <a:avLst/>
          </a:prstGeom>
        </p:spPr>
      </p:pic>
      <p:sp>
        <p:nvSpPr>
          <p:cNvPr id="12" name="ZoneTexte 4">
            <a:extLst>
              <a:ext uri="{FF2B5EF4-FFF2-40B4-BE49-F238E27FC236}">
                <a16:creationId xmlns="" xmlns:a16="http://schemas.microsoft.com/office/drawing/2014/main" id="{3F34075C-579D-4F9E-8739-86F7BB8160C6}"/>
              </a:ext>
            </a:extLst>
          </p:cNvPr>
          <p:cNvSpPr txBox="1"/>
          <p:nvPr/>
        </p:nvSpPr>
        <p:spPr>
          <a:xfrm>
            <a:off x="3697968" y="2712918"/>
            <a:ext cx="200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2-3 semaines</a:t>
            </a:r>
          </a:p>
        </p:txBody>
      </p:sp>
      <p:graphicFrame>
        <p:nvGraphicFramePr>
          <p:cNvPr id="13" name="Diagramme 5">
            <a:extLst>
              <a:ext uri="{FF2B5EF4-FFF2-40B4-BE49-F238E27FC236}">
                <a16:creationId xmlns="" xmlns:a16="http://schemas.microsoft.com/office/drawing/2014/main" id="{B781231B-E1AA-48BE-AD5D-B273E1FA21AF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878619942"/>
              </p:ext>
            </p:extLst>
          </p:nvPr>
        </p:nvGraphicFramePr>
        <p:xfrm>
          <a:off x="1842293" y="3363341"/>
          <a:ext cx="4719637" cy="1306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="" xmlns:p14="http://schemas.microsoft.com/office/powerpoint/2010/main" val="66014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2">
            <a:extLst>
              <a:ext uri="{FF2B5EF4-FFF2-40B4-BE49-F238E27FC236}">
                <a16:creationId xmlns="" xmlns:a16="http://schemas.microsoft.com/office/drawing/2014/main" id="{F3F48435-3E1B-4246-B7D4-62BCD8163B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466" y="1"/>
            <a:ext cx="4557451" cy="5143499"/>
          </a:xfrm>
          <a:prstGeom prst="rect">
            <a:avLst/>
          </a:prstGeom>
        </p:spPr>
      </p:pic>
      <p:pic>
        <p:nvPicPr>
          <p:cNvPr id="12" name="Image 3">
            <a:extLst>
              <a:ext uri="{FF2B5EF4-FFF2-40B4-BE49-F238E27FC236}">
                <a16:creationId xmlns="" xmlns:a16="http://schemas.microsoft.com/office/drawing/2014/main" id="{FDA0781E-F9FA-4CA3-B20A-E6381123B07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2985" y="0"/>
            <a:ext cx="4615543" cy="517601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34C7CF3B-3527-4C09-A322-EEC5EC91DFC3}"/>
              </a:ext>
            </a:extLst>
          </p:cNvPr>
          <p:cNvSpPr/>
          <p:nvPr/>
        </p:nvSpPr>
        <p:spPr>
          <a:xfrm>
            <a:off x="922638" y="568249"/>
            <a:ext cx="7529384" cy="4253369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orma libre 23">
            <a:extLst>
              <a:ext uri="{FF2B5EF4-FFF2-40B4-BE49-F238E27FC236}">
                <a16:creationId xmlns="" xmlns:a16="http://schemas.microsoft.com/office/drawing/2014/main" id="{036E5E6E-B63E-49B3-ABAC-6A9FC3FF511E}"/>
              </a:ext>
            </a:extLst>
          </p:cNvPr>
          <p:cNvSpPr/>
          <p:nvPr/>
        </p:nvSpPr>
        <p:spPr>
          <a:xfrm>
            <a:off x="1447205" y="-126400"/>
            <a:ext cx="773785" cy="1297975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8" name="Forma libre 23">
            <a:extLst>
              <a:ext uri="{FF2B5EF4-FFF2-40B4-BE49-F238E27FC236}">
                <a16:creationId xmlns="" xmlns:a16="http://schemas.microsoft.com/office/drawing/2014/main" id="{F2ADFF66-0C44-443F-BB0F-22A3990D4FB3}"/>
              </a:ext>
            </a:extLst>
          </p:cNvPr>
          <p:cNvSpPr/>
          <p:nvPr/>
        </p:nvSpPr>
        <p:spPr>
          <a:xfrm rot="10800000">
            <a:off x="6850942" y="3980545"/>
            <a:ext cx="773785" cy="1297975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9" name="Marcador de texto 14">
            <a:extLst>
              <a:ext uri="{FF2B5EF4-FFF2-40B4-BE49-F238E27FC236}">
                <a16:creationId xmlns="" xmlns:a16="http://schemas.microsoft.com/office/drawing/2014/main" id="{43C37B69-C024-437C-8F5B-E08E83CB31A8}"/>
              </a:ext>
            </a:extLst>
          </p:cNvPr>
          <p:cNvSpPr txBox="1">
            <a:spLocks/>
          </p:cNvSpPr>
          <p:nvPr/>
        </p:nvSpPr>
        <p:spPr>
          <a:xfrm>
            <a:off x="1568117" y="245912"/>
            <a:ext cx="773785" cy="184450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000" dirty="0">
                <a:solidFill>
                  <a:schemeClr val="bg1"/>
                </a:solidFill>
              </a:rPr>
              <a:t>2005</a:t>
            </a:r>
          </a:p>
        </p:txBody>
      </p:sp>
      <p:sp>
        <p:nvSpPr>
          <p:cNvPr id="10" name="Marcador de texto 14">
            <a:extLst>
              <a:ext uri="{FF2B5EF4-FFF2-40B4-BE49-F238E27FC236}">
                <a16:creationId xmlns="" xmlns:a16="http://schemas.microsoft.com/office/drawing/2014/main" id="{D81A714D-AAD3-4625-905A-20C98C2B758F}"/>
              </a:ext>
            </a:extLst>
          </p:cNvPr>
          <p:cNvSpPr txBox="1">
            <a:spLocks/>
          </p:cNvSpPr>
          <p:nvPr/>
        </p:nvSpPr>
        <p:spPr>
          <a:xfrm>
            <a:off x="6923010" y="4537308"/>
            <a:ext cx="773785" cy="184450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000" dirty="0">
                <a:solidFill>
                  <a:schemeClr val="bg1"/>
                </a:solidFill>
              </a:rPr>
              <a:t>2013</a:t>
            </a:r>
          </a:p>
        </p:txBody>
      </p:sp>
      <p:pic>
        <p:nvPicPr>
          <p:cNvPr id="13" name="Picture 2" descr="http://abovethecrowd.com/wp-content/uploads/2014/03/New-Logo-Vertical-Dark.jpg">
            <a:extLst>
              <a:ext uri="{FF2B5EF4-FFF2-40B4-BE49-F238E27FC236}">
                <a16:creationId xmlns="" xmlns:a16="http://schemas.microsoft.com/office/drawing/2014/main" id="{43CACBE2-FEBC-4E3A-B37A-E523709F9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257190">
            <a:off x="5250866" y="1341229"/>
            <a:ext cx="1248993" cy="132730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ésultat de recherche d'images pour &quot;careem logo&quot;">
            <a:extLst>
              <a:ext uri="{FF2B5EF4-FFF2-40B4-BE49-F238E27FC236}">
                <a16:creationId xmlns="" xmlns:a16="http://schemas.microsoft.com/office/drawing/2014/main" id="{45C1D44B-55AA-4C53-9179-0E0CAA204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8261" t="21397" r="8043" b="19435"/>
          <a:stretch/>
        </p:blipFill>
        <p:spPr bwMode="auto">
          <a:xfrm rot="1062286">
            <a:off x="6286152" y="3070254"/>
            <a:ext cx="1882604" cy="63916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22717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Espace réservé du texte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smtClean="0"/>
              <a:t>CHANGEMENT DE CULTURE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rma libre 23">
            <a:extLst>
              <a:ext uri="{FF2B5EF4-FFF2-40B4-BE49-F238E27FC236}">
                <a16:creationId xmlns="" xmlns:a16="http://schemas.microsoft.com/office/drawing/2014/main" id="{63DFCA3E-72BF-46F1-8363-C420A1EB5EC3}"/>
              </a:ext>
            </a:extLst>
          </p:cNvPr>
          <p:cNvSpPr/>
          <p:nvPr/>
        </p:nvSpPr>
        <p:spPr>
          <a:xfrm rot="16200000">
            <a:off x="3761195" y="-3155542"/>
            <a:ext cx="705971" cy="7737358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6" name="Marcador de texto 14">
            <a:extLst>
              <a:ext uri="{FF2B5EF4-FFF2-40B4-BE49-F238E27FC236}">
                <a16:creationId xmlns="" xmlns:a16="http://schemas.microsoft.com/office/drawing/2014/main" id="{37F4D4E6-1392-434A-A7B7-F3ACE506ED86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>
                <a:solidFill>
                  <a:schemeClr val="bg1"/>
                </a:solidFill>
              </a:rPr>
              <a:t>CHANGEMENT DE MINDSET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40" name="Image 4">
            <a:extLst>
              <a:ext uri="{FF2B5EF4-FFF2-40B4-BE49-F238E27FC236}">
                <a16:creationId xmlns="" xmlns:a16="http://schemas.microsoft.com/office/drawing/2014/main" id="{A0EF39F2-66BF-422A-B8DE-38AB5A860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6" y="4592945"/>
            <a:ext cx="469216" cy="469216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="" xmlns:a16="http://schemas.microsoft.com/office/drawing/2014/main" id="{05BBE093-7CE2-46D4-AE2B-4FACB0DF32A0}"/>
              </a:ext>
            </a:extLst>
          </p:cNvPr>
          <p:cNvSpPr/>
          <p:nvPr/>
        </p:nvSpPr>
        <p:spPr>
          <a:xfrm>
            <a:off x="862872" y="2424829"/>
            <a:ext cx="38448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EE3B42"/>
                </a:solidFill>
                <a:latin typeface="Raleway Black" charset="0"/>
              </a:rPr>
              <a:t>Scope</a:t>
            </a:r>
          </a:p>
          <a:p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Quel est le contenu du projet ? 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="" xmlns:a16="http://schemas.microsoft.com/office/drawing/2014/main" id="{C367D35F-5D81-4A7F-AB19-5405C70EA355}"/>
              </a:ext>
            </a:extLst>
          </p:cNvPr>
          <p:cNvSpPr/>
          <p:nvPr/>
        </p:nvSpPr>
        <p:spPr>
          <a:xfrm>
            <a:off x="862872" y="2880841"/>
            <a:ext cx="314645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EE3B42"/>
                </a:solidFill>
                <a:latin typeface="Raleway Black" charset="0"/>
              </a:rPr>
              <a:t>Temps </a:t>
            </a:r>
          </a:p>
          <a:p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Quand doit-on livrer le projet ?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="" xmlns:a16="http://schemas.microsoft.com/office/drawing/2014/main" id="{EE1CEBC2-39E1-4F57-B41C-ADA225046FCD}"/>
              </a:ext>
            </a:extLst>
          </p:cNvPr>
          <p:cNvSpPr/>
          <p:nvPr/>
        </p:nvSpPr>
        <p:spPr>
          <a:xfrm>
            <a:off x="862872" y="3319226"/>
            <a:ext cx="305598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EE3B42"/>
                </a:solidFill>
                <a:latin typeface="Raleway Black" charset="0"/>
              </a:rPr>
              <a:t>Coût</a:t>
            </a:r>
          </a:p>
          <a:p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Quel est l’effort nécessaire pour réaliser le projet ? </a:t>
            </a:r>
          </a:p>
        </p:txBody>
      </p:sp>
      <p:sp>
        <p:nvSpPr>
          <p:cNvPr id="101" name="ZoneTexte 12">
            <a:extLst>
              <a:ext uri="{FF2B5EF4-FFF2-40B4-BE49-F238E27FC236}">
                <a16:creationId xmlns="" xmlns:a16="http://schemas.microsoft.com/office/drawing/2014/main" id="{4C416857-B5E4-4791-8DA9-F9228F8C6623}"/>
              </a:ext>
            </a:extLst>
          </p:cNvPr>
          <p:cNvSpPr txBox="1"/>
          <p:nvPr/>
        </p:nvSpPr>
        <p:spPr>
          <a:xfrm>
            <a:off x="631012" y="1866372"/>
            <a:ext cx="3516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fr-FR" sz="1600" b="1" dirty="0">
                <a:solidFill>
                  <a:srgbClr val="EE3B42"/>
                </a:solidFill>
                <a:latin typeface="Raleway Black" charset="0"/>
              </a:rPr>
              <a:t>Modèle</a:t>
            </a:r>
            <a:r>
              <a:rPr lang="fr-FR" b="1" spc="300" dirty="0">
                <a:solidFill>
                  <a:schemeClr val="bg2">
                    <a:lumMod val="25000"/>
                  </a:schemeClr>
                </a:solidFill>
                <a:latin typeface="Montserrat Light"/>
              </a:rPr>
              <a:t> </a:t>
            </a:r>
            <a:r>
              <a:rPr lang="fr-FR" sz="1600" b="1" dirty="0">
                <a:solidFill>
                  <a:srgbClr val="EE3B42"/>
                </a:solidFill>
                <a:latin typeface="Raleway Black" charset="0"/>
              </a:rPr>
              <a:t>classique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="" xmlns:a16="http://schemas.microsoft.com/office/drawing/2014/main" id="{93F544E5-4EB4-47D1-8A40-B125205A736A}"/>
              </a:ext>
            </a:extLst>
          </p:cNvPr>
          <p:cNvSpPr/>
          <p:nvPr/>
        </p:nvSpPr>
        <p:spPr>
          <a:xfrm>
            <a:off x="4579504" y="2422985"/>
            <a:ext cx="331651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EE3B42"/>
                </a:solidFill>
                <a:latin typeface="Raleway Black" charset="0"/>
              </a:rPr>
              <a:t>Qualité</a:t>
            </a:r>
          </a:p>
          <a:p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Comment garantir la qualité en continu ?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="" xmlns:a16="http://schemas.microsoft.com/office/drawing/2014/main" id="{AFE34A5A-61D3-4073-86B9-D2DD0B43F56F}"/>
              </a:ext>
            </a:extLst>
          </p:cNvPr>
          <p:cNvSpPr/>
          <p:nvPr/>
        </p:nvSpPr>
        <p:spPr>
          <a:xfrm>
            <a:off x="4579504" y="2914590"/>
            <a:ext cx="41406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EE3B42"/>
                </a:solidFill>
                <a:latin typeface="Raleway Black" charset="0"/>
              </a:rPr>
              <a:t>Productivité</a:t>
            </a:r>
          </a:p>
          <a:p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Comment avancer le plus vite possible ? 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="" xmlns:a16="http://schemas.microsoft.com/office/drawing/2014/main" id="{CFA33165-ACBA-42E0-A6FE-C1DB5761068C}"/>
              </a:ext>
            </a:extLst>
          </p:cNvPr>
          <p:cNvSpPr/>
          <p:nvPr/>
        </p:nvSpPr>
        <p:spPr>
          <a:xfrm>
            <a:off x="4572000" y="3411559"/>
            <a:ext cx="50042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EE3B42"/>
                </a:solidFill>
                <a:latin typeface="Raleway Black" charset="0"/>
              </a:rPr>
              <a:t>Valeur</a:t>
            </a:r>
          </a:p>
          <a:p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Comment maximiser la valeur pour le  client ? </a:t>
            </a:r>
          </a:p>
        </p:txBody>
      </p:sp>
      <p:sp>
        <p:nvSpPr>
          <p:cNvPr id="105" name="ZoneTexte 11">
            <a:extLst>
              <a:ext uri="{FF2B5EF4-FFF2-40B4-BE49-F238E27FC236}">
                <a16:creationId xmlns="" xmlns:a16="http://schemas.microsoft.com/office/drawing/2014/main" id="{F5BBD46C-C38A-4424-8D92-EED18AD9E69A}"/>
              </a:ext>
            </a:extLst>
          </p:cNvPr>
          <p:cNvSpPr txBox="1"/>
          <p:nvPr/>
        </p:nvSpPr>
        <p:spPr>
          <a:xfrm>
            <a:off x="4479415" y="1866372"/>
            <a:ext cx="3516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fr-FR" sz="1600" b="1" dirty="0">
                <a:solidFill>
                  <a:srgbClr val="EE3B42"/>
                </a:solidFill>
                <a:latin typeface="Raleway Black" charset="0"/>
              </a:rPr>
              <a:t>Amélioration continue</a:t>
            </a:r>
          </a:p>
        </p:txBody>
      </p:sp>
    </p:spTree>
    <p:extLst>
      <p:ext uri="{BB962C8B-B14F-4D97-AF65-F5344CB8AC3E}">
        <p14:creationId xmlns="" xmlns:p14="http://schemas.microsoft.com/office/powerpoint/2010/main" val="67832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rma libre 23">
            <a:extLst>
              <a:ext uri="{FF2B5EF4-FFF2-40B4-BE49-F238E27FC236}">
                <a16:creationId xmlns="" xmlns:a16="http://schemas.microsoft.com/office/drawing/2014/main" id="{63DFCA3E-72BF-46F1-8363-C420A1EB5EC3}"/>
              </a:ext>
            </a:extLst>
          </p:cNvPr>
          <p:cNvSpPr/>
          <p:nvPr/>
        </p:nvSpPr>
        <p:spPr>
          <a:xfrm rot="16200000">
            <a:off x="3761195" y="-3155542"/>
            <a:ext cx="705971" cy="7737358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6" name="Marcador de texto 14">
            <a:extLst>
              <a:ext uri="{FF2B5EF4-FFF2-40B4-BE49-F238E27FC236}">
                <a16:creationId xmlns="" xmlns:a16="http://schemas.microsoft.com/office/drawing/2014/main" id="{37F4D4E6-1392-434A-A7B7-F3ACE506ED86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AGIR ET FONCTIONNER COMME UNE STARTUP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40" name="Image 4">
            <a:extLst>
              <a:ext uri="{FF2B5EF4-FFF2-40B4-BE49-F238E27FC236}">
                <a16:creationId xmlns="" xmlns:a16="http://schemas.microsoft.com/office/drawing/2014/main" id="{A0EF39F2-66BF-422A-B8DE-38AB5A860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6" y="4592945"/>
            <a:ext cx="469216" cy="4692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DB1C4548-831E-49B1-BD59-3E9BB8710062}"/>
              </a:ext>
            </a:extLst>
          </p:cNvPr>
          <p:cNvSpPr/>
          <p:nvPr/>
        </p:nvSpPr>
        <p:spPr>
          <a:xfrm>
            <a:off x="349804" y="1602043"/>
            <a:ext cx="3620329" cy="469216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/>
          <a:p>
            <a:pPr algn="ctr">
              <a:buNone/>
            </a:pP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/>
              </a:rPr>
              <a:t>Initiative déclenchée par les métiers ou par l’IT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D057729B-0899-494B-90AE-3811293B5F9F}"/>
              </a:ext>
            </a:extLst>
          </p:cNvPr>
          <p:cNvSpPr/>
          <p:nvPr/>
        </p:nvSpPr>
        <p:spPr>
          <a:xfrm>
            <a:off x="349804" y="2169780"/>
            <a:ext cx="3620329" cy="469216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/>
              </a:rPr>
              <a:t>Une gouvernance top-down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58A88A08-4929-491C-98C0-06D61A0652F3}"/>
              </a:ext>
            </a:extLst>
          </p:cNvPr>
          <p:cNvSpPr/>
          <p:nvPr/>
        </p:nvSpPr>
        <p:spPr>
          <a:xfrm>
            <a:off x="349804" y="2731911"/>
            <a:ext cx="3620329" cy="469216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/>
              </a:rPr>
              <a:t>Mise en production quand c’est parfait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CD29971B-14C4-456B-988C-EC178946B557}"/>
              </a:ext>
            </a:extLst>
          </p:cNvPr>
          <p:cNvSpPr/>
          <p:nvPr/>
        </p:nvSpPr>
        <p:spPr>
          <a:xfrm>
            <a:off x="349804" y="3294042"/>
            <a:ext cx="3620329" cy="469216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/>
              </a:rPr>
              <a:t>Financement basé sur des business cases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11FA522D-A305-45DB-801B-D723C858871D}"/>
              </a:ext>
            </a:extLst>
          </p:cNvPr>
          <p:cNvSpPr/>
          <p:nvPr/>
        </p:nvSpPr>
        <p:spPr>
          <a:xfrm>
            <a:off x="349804" y="3856173"/>
            <a:ext cx="3620329" cy="469216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/>
              </a:rPr>
              <a:t>Des équipes </a:t>
            </a:r>
            <a:r>
              <a:rPr lang="fr-F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/>
              </a:rPr>
              <a:t>IT </a:t>
            </a: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/>
              </a:rPr>
              <a:t>ET des équipes métiers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E94F1B35-4557-4204-BFDA-64FC86EA900F}"/>
              </a:ext>
            </a:extLst>
          </p:cNvPr>
          <p:cNvSpPr/>
          <p:nvPr/>
        </p:nvSpPr>
        <p:spPr>
          <a:xfrm>
            <a:off x="4835840" y="1602042"/>
            <a:ext cx="3784101" cy="469215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/>
          <a:p>
            <a:r>
              <a:rPr lang="fr-FR" sz="1400" dirty="0">
                <a:solidFill>
                  <a:srgbClr val="EE3B42"/>
                </a:solidFill>
                <a:latin typeface="Montserrat Light"/>
              </a:rPr>
              <a:t>Initiative déclenchée par le besoin client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4FCF829B-1ABD-4355-9ABF-C24A38C18BC4}"/>
              </a:ext>
            </a:extLst>
          </p:cNvPr>
          <p:cNvSpPr/>
          <p:nvPr/>
        </p:nvSpPr>
        <p:spPr>
          <a:xfrm>
            <a:off x="4835840" y="2166051"/>
            <a:ext cx="3784101" cy="472945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/>
          <a:p>
            <a:r>
              <a:rPr lang="fr-FR" sz="1400" dirty="0">
                <a:solidFill>
                  <a:srgbClr val="EE3B42"/>
                </a:solidFill>
                <a:latin typeface="Montserrat Light"/>
              </a:rPr>
              <a:t>Délégation de la prise de décision pour une réactivité rapide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368A27E1-FACE-4FEE-9C29-5216E27E75C7}"/>
              </a:ext>
            </a:extLst>
          </p:cNvPr>
          <p:cNvSpPr/>
          <p:nvPr/>
        </p:nvSpPr>
        <p:spPr>
          <a:xfrm>
            <a:off x="4835840" y="2731911"/>
            <a:ext cx="3784101" cy="469216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/>
          <a:p>
            <a:r>
              <a:rPr lang="fr-FR" sz="1400" dirty="0">
                <a:solidFill>
                  <a:srgbClr val="EE3B42"/>
                </a:solidFill>
                <a:latin typeface="Montserrat Light"/>
              </a:rPr>
              <a:t>Mise en production quand il y a une valeur ajoutée au client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D76580EC-6F3E-4EE0-BC1D-8E558D3ACCCC}"/>
              </a:ext>
            </a:extLst>
          </p:cNvPr>
          <p:cNvSpPr/>
          <p:nvPr/>
        </p:nvSpPr>
        <p:spPr>
          <a:xfrm>
            <a:off x="4835840" y="3289688"/>
            <a:ext cx="3784101" cy="47357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/>
          <a:p>
            <a:r>
              <a:rPr lang="fr-FR" sz="1400" dirty="0">
                <a:solidFill>
                  <a:srgbClr val="EE3B42"/>
                </a:solidFill>
                <a:latin typeface="Montserrat Light"/>
              </a:rPr>
              <a:t>« VC-Style » pour l’allocation des budgets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FE7ADD92-AC0E-489A-A4F4-368627B8E3A3}"/>
              </a:ext>
            </a:extLst>
          </p:cNvPr>
          <p:cNvSpPr/>
          <p:nvPr/>
        </p:nvSpPr>
        <p:spPr>
          <a:xfrm>
            <a:off x="4835840" y="3856173"/>
            <a:ext cx="3784101" cy="469216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/>
          <a:p>
            <a:r>
              <a:rPr lang="fr-FR" sz="1400" dirty="0">
                <a:solidFill>
                  <a:srgbClr val="EE3B42"/>
                </a:solidFill>
                <a:latin typeface="Montserrat Light"/>
              </a:rPr>
              <a:t>Une équipe multidisciplinaire délivrant de la valeur fonctionnelle de bout en bout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FF517C8-E7D9-4140-A3D0-E4B9D36EE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758" y="1619337"/>
            <a:ext cx="550555" cy="43462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="" xmlns:a16="http://schemas.microsoft.com/office/drawing/2014/main" id="{9B4535E6-BAC7-47C0-9E2D-CE874B2FB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756" y="2185211"/>
            <a:ext cx="550555" cy="43462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="" xmlns:a16="http://schemas.microsoft.com/office/drawing/2014/main" id="{7EDFD391-2036-4C87-B020-D1367E506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758" y="2749207"/>
            <a:ext cx="550555" cy="43462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30CCB73E-E26F-46A6-9482-8415F0F09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757" y="3311338"/>
            <a:ext cx="550555" cy="43462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="" xmlns:a16="http://schemas.microsoft.com/office/drawing/2014/main" id="{DC9D4DF0-FACB-4BBF-AC04-2C7E6588D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758" y="3873469"/>
            <a:ext cx="550555" cy="43462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810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Espace réservé du texte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smtClean="0"/>
              <a:t>MANAGEMENT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23">
            <a:extLst>
              <a:ext uri="{FF2B5EF4-FFF2-40B4-BE49-F238E27FC236}">
                <a16:creationId xmlns="" xmlns:a16="http://schemas.microsoft.com/office/drawing/2014/main" id="{8BE2525E-7426-4676-B1E8-E1E3597B42A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="" xmlns:a16="http://schemas.microsoft.com/office/drawing/2014/main" id="{88CCA055-CAE5-4D3A-8D20-4245CDF8E3DA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>
                <a:solidFill>
                  <a:schemeClr val="bg1"/>
                </a:solidFill>
              </a:rPr>
              <a:t>NOUVEAU MANAGEMENT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115" name="Espace réservé du numéro de diapositive 1">
            <a:extLst>
              <a:ext uri="{FF2B5EF4-FFF2-40B4-BE49-F238E27FC236}">
                <a16:creationId xmlns="" xmlns:a16="http://schemas.microsoft.com/office/drawing/2014/main" id="{A5288BA1-F54C-4776-B61B-784BCC853521}"/>
              </a:ext>
            </a:extLst>
          </p:cNvPr>
          <p:cNvSpPr txBox="1">
            <a:spLocks/>
          </p:cNvSpPr>
          <p:nvPr/>
        </p:nvSpPr>
        <p:spPr>
          <a:xfrm>
            <a:off x="205946" y="672113"/>
            <a:ext cx="0" cy="0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59" name="object 8">
            <a:extLst>
              <a:ext uri="{FF2B5EF4-FFF2-40B4-BE49-F238E27FC236}">
                <a16:creationId xmlns="" xmlns:a16="http://schemas.microsoft.com/office/drawing/2014/main" id="{437EEB03-785D-4BCE-8A87-267A91059037}"/>
              </a:ext>
            </a:extLst>
          </p:cNvPr>
          <p:cNvSpPr txBox="1"/>
          <p:nvPr/>
        </p:nvSpPr>
        <p:spPr>
          <a:xfrm>
            <a:off x="611584" y="2075363"/>
            <a:ext cx="3651022" cy="915738"/>
          </a:xfrm>
          <a:prstGeom prst="rect">
            <a:avLst/>
          </a:prstGeom>
        </p:spPr>
        <p:txBody>
          <a:bodyPr vert="horz" wrap="square" lIns="0" tIns="83922" rIns="0" bIns="0" rtlCol="0">
            <a:spAutoFit/>
          </a:bodyPr>
          <a:lstStyle/>
          <a:p>
            <a:pPr marL="7112">
              <a:spcBef>
                <a:spcPts val="661"/>
              </a:spcBef>
              <a:tabLst>
                <a:tab pos="262788" algn="l"/>
                <a:tab pos="263144" algn="l"/>
              </a:tabLst>
            </a:pP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Aversion innée pour le travail, l'effort</a:t>
            </a:r>
          </a:p>
          <a:p>
            <a:pPr marL="7112">
              <a:spcBef>
                <a:spcPts val="605"/>
              </a:spcBef>
              <a:tabLst>
                <a:tab pos="262788" algn="l"/>
                <a:tab pos="263144" algn="l"/>
              </a:tabLst>
            </a:pP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Il faut contrôler, diriger, contraindre...</a:t>
            </a:r>
          </a:p>
          <a:p>
            <a:pPr marL="7112">
              <a:spcBef>
                <a:spcPts val="605"/>
              </a:spcBef>
              <a:tabLst>
                <a:tab pos="262788" algn="l"/>
                <a:tab pos="263144" algn="l"/>
                <a:tab pos="893623" algn="l"/>
                <a:tab pos="1383640" algn="l"/>
              </a:tabLst>
            </a:pP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L'individu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moyen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préfère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être dirigé, fuit les 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responsabilités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,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montre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peu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d’ambition, cherche la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sécurité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avant tout</a:t>
            </a:r>
          </a:p>
        </p:txBody>
      </p:sp>
      <p:sp>
        <p:nvSpPr>
          <p:cNvPr id="60" name="object 9">
            <a:extLst>
              <a:ext uri="{FF2B5EF4-FFF2-40B4-BE49-F238E27FC236}">
                <a16:creationId xmlns="" xmlns:a16="http://schemas.microsoft.com/office/drawing/2014/main" id="{D50D1B28-9710-4775-90B6-C2B954D40BF2}"/>
              </a:ext>
            </a:extLst>
          </p:cNvPr>
          <p:cNvSpPr txBox="1"/>
          <p:nvPr/>
        </p:nvSpPr>
        <p:spPr>
          <a:xfrm>
            <a:off x="611584" y="1520799"/>
            <a:ext cx="3146529" cy="417550"/>
          </a:xfrm>
          <a:prstGeom prst="rect">
            <a:avLst/>
          </a:prstGeom>
        </p:spPr>
        <p:txBody>
          <a:bodyPr vert="horz" wrap="square" lIns="0" tIns="7112" rIns="0" bIns="0" rtlCol="0">
            <a:spAutoFit/>
          </a:bodyPr>
          <a:lstStyle/>
          <a:p>
            <a:pPr>
              <a:lnSpc>
                <a:spcPts val="3158"/>
              </a:lnSpc>
              <a:spcBef>
                <a:spcPts val="56"/>
              </a:spcBef>
            </a:pPr>
            <a:r>
              <a:rPr sz="2700" spc="-84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MANAGEMENT </a:t>
            </a:r>
            <a:r>
              <a:rPr lang="fr-FR" sz="2700" spc="-84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1.0</a:t>
            </a:r>
            <a:endParaRPr sz="2700" spc="-84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8" name="object 17">
            <a:extLst>
              <a:ext uri="{FF2B5EF4-FFF2-40B4-BE49-F238E27FC236}">
                <a16:creationId xmlns="" xmlns:a16="http://schemas.microsoft.com/office/drawing/2014/main" id="{51B66756-9138-4475-AF09-09409B1048E3}"/>
              </a:ext>
            </a:extLst>
          </p:cNvPr>
          <p:cNvSpPr/>
          <p:nvPr/>
        </p:nvSpPr>
        <p:spPr>
          <a:xfrm>
            <a:off x="9797585" y="1183547"/>
            <a:ext cx="425959" cy="431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18">
            <a:extLst>
              <a:ext uri="{FF2B5EF4-FFF2-40B4-BE49-F238E27FC236}">
                <a16:creationId xmlns="" xmlns:a16="http://schemas.microsoft.com/office/drawing/2014/main" id="{3F30E158-198A-4979-9245-DB37749EA02F}"/>
              </a:ext>
            </a:extLst>
          </p:cNvPr>
          <p:cNvSpPr txBox="1"/>
          <p:nvPr/>
        </p:nvSpPr>
        <p:spPr>
          <a:xfrm>
            <a:off x="611584" y="3307710"/>
            <a:ext cx="2683828" cy="941386"/>
          </a:xfrm>
          <a:prstGeom prst="rect">
            <a:avLst/>
          </a:prstGeom>
        </p:spPr>
        <p:txBody>
          <a:bodyPr vert="horz" wrap="square" lIns="0" tIns="83922" rIns="0" bIns="0" rtlCol="0">
            <a:spAutoFit/>
          </a:bodyPr>
          <a:lstStyle>
            <a:defPPr>
              <a:defRPr lang="es-ES_tradnl"/>
            </a:defPPr>
            <a:lvl1pPr marL="7112">
              <a:spcBef>
                <a:spcPts val="661"/>
              </a:spcBef>
              <a:tabLst>
                <a:tab pos="262788" algn="l"/>
                <a:tab pos="263144" algn="l"/>
              </a:tabLst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defRPr>
            </a:lvl1pPr>
          </a:lstStyle>
          <a:p>
            <a:pPr marL="178562" indent="-171450">
              <a:buFont typeface="Courier New" panose="02070309020205020404" pitchFamily="49" charset="0"/>
              <a:buChar char="o"/>
            </a:pPr>
            <a:r>
              <a:rPr dirty="0"/>
              <a:t>Règles strictes, contrôle sévère</a:t>
            </a:r>
          </a:p>
          <a:p>
            <a:pPr marL="178562" indent="-171450">
              <a:buFont typeface="Courier New" panose="02070309020205020404" pitchFamily="49" charset="0"/>
              <a:buChar char="o"/>
            </a:pPr>
            <a:r>
              <a:rPr dirty="0"/>
              <a:t>Les individus s'ajustent au système</a:t>
            </a:r>
          </a:p>
          <a:p>
            <a:pPr marL="178562" indent="-171450">
              <a:buFont typeface="Courier New" panose="02070309020205020404" pitchFamily="49" charset="0"/>
              <a:buChar char="o"/>
            </a:pPr>
            <a:r>
              <a:rPr dirty="0"/>
              <a:t>Les individus fuient effectivement les responsabilités</a:t>
            </a:r>
          </a:p>
        </p:txBody>
      </p:sp>
      <p:sp>
        <p:nvSpPr>
          <p:cNvPr id="17" name="object 9">
            <a:extLst>
              <a:ext uri="{FF2B5EF4-FFF2-40B4-BE49-F238E27FC236}">
                <a16:creationId xmlns="" xmlns:a16="http://schemas.microsoft.com/office/drawing/2014/main" id="{BAFD3833-93E1-4A54-890F-1E6E13EDF658}"/>
              </a:ext>
            </a:extLst>
          </p:cNvPr>
          <p:cNvSpPr txBox="1"/>
          <p:nvPr/>
        </p:nvSpPr>
        <p:spPr>
          <a:xfrm>
            <a:off x="4614850" y="1520799"/>
            <a:ext cx="3146529" cy="417550"/>
          </a:xfrm>
          <a:prstGeom prst="rect">
            <a:avLst/>
          </a:prstGeom>
        </p:spPr>
        <p:txBody>
          <a:bodyPr vert="horz" wrap="square" lIns="0" tIns="7112" rIns="0" bIns="0" rtlCol="0">
            <a:spAutoFit/>
          </a:bodyPr>
          <a:lstStyle/>
          <a:p>
            <a:pPr>
              <a:lnSpc>
                <a:spcPts val="3158"/>
              </a:lnSpc>
              <a:spcBef>
                <a:spcPts val="56"/>
              </a:spcBef>
            </a:pPr>
            <a:r>
              <a:rPr sz="2700" spc="-84" dirty="0">
                <a:solidFill>
                  <a:srgbClr val="EE3B42"/>
                </a:solidFill>
                <a:latin typeface="Arial"/>
                <a:cs typeface="Arial"/>
              </a:rPr>
              <a:t>MANAGEMENT </a:t>
            </a:r>
            <a:r>
              <a:rPr lang="fr-FR" sz="2700" spc="-84" dirty="0">
                <a:solidFill>
                  <a:srgbClr val="EE3B42"/>
                </a:solidFill>
                <a:latin typeface="Arial"/>
                <a:cs typeface="Arial"/>
              </a:rPr>
              <a:t>3.0</a:t>
            </a:r>
            <a:endParaRPr sz="2700" spc="-84" dirty="0">
              <a:solidFill>
                <a:srgbClr val="EE3B42"/>
              </a:solidFill>
              <a:latin typeface="Arial"/>
              <a:cs typeface="Arial"/>
            </a:endParaRPr>
          </a:p>
        </p:txBody>
      </p:sp>
      <p:sp>
        <p:nvSpPr>
          <p:cNvPr id="18" name="object 19">
            <a:extLst>
              <a:ext uri="{FF2B5EF4-FFF2-40B4-BE49-F238E27FC236}">
                <a16:creationId xmlns="" xmlns:a16="http://schemas.microsoft.com/office/drawing/2014/main" id="{19F28AF6-5DD1-4206-AABE-230432C0F139}"/>
              </a:ext>
            </a:extLst>
          </p:cNvPr>
          <p:cNvSpPr txBox="1"/>
          <p:nvPr/>
        </p:nvSpPr>
        <p:spPr>
          <a:xfrm>
            <a:off x="4572000" y="2100936"/>
            <a:ext cx="3776248" cy="1986891"/>
          </a:xfrm>
          <a:prstGeom prst="rect">
            <a:avLst/>
          </a:prstGeom>
        </p:spPr>
        <p:txBody>
          <a:bodyPr vert="horz" wrap="square" lIns="0" tIns="7112" rIns="0" bIns="0" rtlCol="0">
            <a:spAutoFit/>
          </a:bodyPr>
          <a:lstStyle/>
          <a:p>
            <a:pPr marL="7112" marR="2845">
              <a:lnSpc>
                <a:spcPct val="150100"/>
              </a:lnSpc>
              <a:spcBef>
                <a:spcPts val="56"/>
              </a:spcBef>
              <a:tabLst>
                <a:tab pos="263144" algn="l"/>
              </a:tabLst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- 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L’efficience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est en grande partie fonction de l’aptitude à  créer un "climat" permettant 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l’enrichissement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et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l’épanouissement de chaque individu de l’organisation</a:t>
            </a:r>
          </a:p>
          <a:p>
            <a:pPr marL="7112" marR="2845">
              <a:lnSpc>
                <a:spcPct val="150000"/>
              </a:lnSpc>
              <a:tabLst>
                <a:tab pos="263144" algn="l"/>
              </a:tabLst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- 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L'effort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physique et mental est aussi naturel aux  humains que le repos ou les 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loisirs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.</a:t>
            </a:r>
            <a:endParaRPr lang="fr-FR" sz="11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</a:endParaRPr>
          </a:p>
          <a:p>
            <a:pPr marL="7112" marR="2845">
              <a:lnSpc>
                <a:spcPct val="150000"/>
              </a:lnSpc>
              <a:tabLst>
                <a:tab pos="263144" algn="l"/>
              </a:tabLst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- Si l'individu est associé aux objectifs de son organisation, il donnera spontanément le meilleur de  lui-même.</a:t>
            </a:r>
          </a:p>
          <a:p>
            <a:pPr marL="7112" marR="2845">
              <a:lnSpc>
                <a:spcPct val="150000"/>
              </a:lnSpc>
              <a:tabLst>
                <a:tab pos="263144" algn="l"/>
              </a:tabLst>
            </a:pPr>
            <a:endParaRPr sz="1000" dirty="0">
              <a:latin typeface="Arial"/>
              <a:cs typeface="Arial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="" xmlns:a16="http://schemas.microsoft.com/office/drawing/2014/main" id="{A10833B4-2BEA-4704-9B04-6DA1A520B195}"/>
              </a:ext>
            </a:extLst>
          </p:cNvPr>
          <p:cNvSpPr txBox="1"/>
          <p:nvPr/>
        </p:nvSpPr>
        <p:spPr>
          <a:xfrm>
            <a:off x="4917989" y="3914517"/>
            <a:ext cx="3901790" cy="669158"/>
          </a:xfrm>
          <a:prstGeom prst="rect">
            <a:avLst/>
          </a:prstGeom>
        </p:spPr>
        <p:txBody>
          <a:bodyPr vert="horz" wrap="square" lIns="0" tIns="83566" rIns="0" bIns="0" rtlCol="0">
            <a:spAutoFit/>
          </a:bodyPr>
          <a:lstStyle/>
          <a:p>
            <a:pPr marL="263144" indent="-256032">
              <a:spcBef>
                <a:spcPts val="658"/>
              </a:spcBef>
              <a:buFont typeface="Courier New"/>
              <a:buChar char="o"/>
              <a:tabLst>
                <a:tab pos="262788" algn="l"/>
                <a:tab pos="263144" algn="l"/>
              </a:tabLst>
            </a:pP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Basé sur la confiance, la délégation et l'autocontrôle</a:t>
            </a:r>
          </a:p>
          <a:p>
            <a:pPr marL="263144" indent="-256032">
              <a:spcBef>
                <a:spcPts val="605"/>
              </a:spcBef>
              <a:buFont typeface="Courier New"/>
              <a:buChar char="o"/>
              <a:tabLst>
                <a:tab pos="262788" algn="l"/>
                <a:tab pos="263144" algn="l"/>
                <a:tab pos="503885" algn="l"/>
                <a:tab pos="1042264" algn="l"/>
                <a:tab pos="1598066" algn="l"/>
                <a:tab pos="1853032" algn="l"/>
                <a:tab pos="2427681" algn="l"/>
                <a:tab pos="2605837" algn="l"/>
              </a:tabLst>
            </a:pP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Les	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individus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prennent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des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initiatives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et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acceptent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,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voire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recherchent les responsabilités</a:t>
            </a:r>
          </a:p>
        </p:txBody>
      </p:sp>
      <p:pic>
        <p:nvPicPr>
          <p:cNvPr id="13" name="Image 4">
            <a:extLst>
              <a:ext uri="{FF2B5EF4-FFF2-40B4-BE49-F238E27FC236}">
                <a16:creationId xmlns="" xmlns:a16="http://schemas.microsoft.com/office/drawing/2014/main" id="{97CD02CF-407F-4CCC-A8DF-639336B24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6025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6">
            <a:extLst>
              <a:ext uri="{FF2B5EF4-FFF2-40B4-BE49-F238E27FC236}">
                <a16:creationId xmlns="" xmlns:a16="http://schemas.microsoft.com/office/drawing/2014/main" id="{7A4CDF1A-5BE4-45D2-BD51-D81FB5D13CF6}"/>
              </a:ext>
            </a:extLst>
          </p:cNvPr>
          <p:cNvSpPr/>
          <p:nvPr/>
        </p:nvSpPr>
        <p:spPr>
          <a:xfrm>
            <a:off x="1653298" y="1985193"/>
            <a:ext cx="4904425" cy="3158307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Forma libre 23">
            <a:extLst>
              <a:ext uri="{FF2B5EF4-FFF2-40B4-BE49-F238E27FC236}">
                <a16:creationId xmlns="" xmlns:a16="http://schemas.microsoft.com/office/drawing/2014/main" id="{8BE2525E-7426-4676-B1E8-E1E3597B42A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="" xmlns:a16="http://schemas.microsoft.com/office/drawing/2014/main" id="{88CCA055-CAE5-4D3A-8D20-4245CDF8E3DA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SCRUM: COMMENT ÇA MARCHE ?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115" name="Espace réservé du numéro de diapositive 1">
            <a:extLst>
              <a:ext uri="{FF2B5EF4-FFF2-40B4-BE49-F238E27FC236}">
                <a16:creationId xmlns="" xmlns:a16="http://schemas.microsoft.com/office/drawing/2014/main" id="{A5288BA1-F54C-4776-B61B-784BCC853521}"/>
              </a:ext>
            </a:extLst>
          </p:cNvPr>
          <p:cNvSpPr txBox="1">
            <a:spLocks/>
          </p:cNvSpPr>
          <p:nvPr/>
        </p:nvSpPr>
        <p:spPr>
          <a:xfrm>
            <a:off x="205946" y="672113"/>
            <a:ext cx="0" cy="0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5" name="object 3">
            <a:extLst>
              <a:ext uri="{FF2B5EF4-FFF2-40B4-BE49-F238E27FC236}">
                <a16:creationId xmlns="" xmlns:a16="http://schemas.microsoft.com/office/drawing/2014/main" id="{F1B25C92-AC9E-4644-BF1E-1EEEB57722F0}"/>
              </a:ext>
            </a:extLst>
          </p:cNvPr>
          <p:cNvSpPr/>
          <p:nvPr/>
        </p:nvSpPr>
        <p:spPr>
          <a:xfrm>
            <a:off x="8618149" y="1709184"/>
            <a:ext cx="93028" cy="2339299"/>
          </a:xfrm>
          <a:custGeom>
            <a:avLst/>
            <a:gdLst/>
            <a:ahLst/>
            <a:cxnLst/>
            <a:rect l="l" t="t" r="r" b="b"/>
            <a:pathLst>
              <a:path w="186055" h="3401695">
                <a:moveTo>
                  <a:pt x="0" y="3401567"/>
                </a:moveTo>
                <a:lnTo>
                  <a:pt x="185928" y="3401567"/>
                </a:lnTo>
                <a:lnTo>
                  <a:pt x="185928" y="0"/>
                </a:lnTo>
                <a:lnTo>
                  <a:pt x="0" y="0"/>
                </a:lnTo>
                <a:lnTo>
                  <a:pt x="0" y="3401567"/>
                </a:lnTo>
                <a:close/>
              </a:path>
            </a:pathLst>
          </a:custGeom>
          <a:solidFill>
            <a:srgbClr val="D2504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4">
            <a:extLst>
              <a:ext uri="{FF2B5EF4-FFF2-40B4-BE49-F238E27FC236}">
                <a16:creationId xmlns="" xmlns:a16="http://schemas.microsoft.com/office/drawing/2014/main" id="{615CCBF3-96AF-4173-95A7-8755D530D717}"/>
              </a:ext>
            </a:extLst>
          </p:cNvPr>
          <p:cNvSpPr/>
          <p:nvPr/>
        </p:nvSpPr>
        <p:spPr>
          <a:xfrm>
            <a:off x="525851" y="1339098"/>
            <a:ext cx="93028" cy="1916699"/>
          </a:xfrm>
          <a:custGeom>
            <a:avLst/>
            <a:gdLst/>
            <a:ahLst/>
            <a:cxnLst/>
            <a:rect l="l" t="t" r="r" b="b"/>
            <a:pathLst>
              <a:path w="186055" h="3550920">
                <a:moveTo>
                  <a:pt x="0" y="3550920"/>
                </a:moveTo>
                <a:lnTo>
                  <a:pt x="185928" y="3550920"/>
                </a:lnTo>
                <a:lnTo>
                  <a:pt x="185928" y="0"/>
                </a:lnTo>
                <a:lnTo>
                  <a:pt x="0" y="0"/>
                </a:lnTo>
                <a:lnTo>
                  <a:pt x="0" y="3550920"/>
                </a:lnTo>
                <a:close/>
              </a:path>
            </a:pathLst>
          </a:custGeom>
          <a:solidFill>
            <a:srgbClr val="EE3B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5">
            <a:extLst>
              <a:ext uri="{FF2B5EF4-FFF2-40B4-BE49-F238E27FC236}">
                <a16:creationId xmlns="" xmlns:a16="http://schemas.microsoft.com/office/drawing/2014/main" id="{A1226F97-3330-4534-A1C0-C7634DEAA28C}"/>
              </a:ext>
            </a:extLst>
          </p:cNvPr>
          <p:cNvSpPr txBox="1"/>
          <p:nvPr/>
        </p:nvSpPr>
        <p:spPr>
          <a:xfrm>
            <a:off x="776151" y="1322472"/>
            <a:ext cx="2264410" cy="2073183"/>
          </a:xfrm>
          <a:prstGeom prst="rect">
            <a:avLst/>
          </a:prstGeom>
        </p:spPr>
        <p:txBody>
          <a:bodyPr vert="horz" wrap="square" lIns="0" tIns="66853" rIns="0" bIns="0" rtlCol="0">
            <a:spAutoFit/>
          </a:bodyPr>
          <a:lstStyle/>
          <a:p>
            <a:pPr marL="7112">
              <a:spcBef>
                <a:spcPts val="526"/>
              </a:spcBef>
            </a:pPr>
            <a:r>
              <a:rPr sz="1500" b="1" spc="-154" dirty="0">
                <a:solidFill>
                  <a:srgbClr val="585858"/>
                </a:solidFill>
                <a:latin typeface="Lato" panose="020F0502020204030203" pitchFamily="34" charset="0"/>
                <a:cs typeface="Arial"/>
              </a:rPr>
              <a:t>“MANAGER”, </a:t>
            </a:r>
            <a:r>
              <a:rPr sz="1500" b="1" spc="-179" dirty="0">
                <a:solidFill>
                  <a:srgbClr val="585858"/>
                </a:solidFill>
                <a:latin typeface="Lato" panose="020F0502020204030203" pitchFamily="34" charset="0"/>
                <a:cs typeface="Arial"/>
              </a:rPr>
              <a:t>POUR </a:t>
            </a:r>
            <a:r>
              <a:rPr sz="1500" b="1" spc="-101" dirty="0">
                <a:solidFill>
                  <a:srgbClr val="585858"/>
                </a:solidFill>
                <a:latin typeface="Lato" panose="020F0502020204030203" pitchFamily="34" charset="0"/>
                <a:cs typeface="Arial"/>
              </a:rPr>
              <a:t>UN</a:t>
            </a:r>
            <a:r>
              <a:rPr sz="1500" b="1" spc="-146" dirty="0">
                <a:solidFill>
                  <a:srgbClr val="585858"/>
                </a:solidFill>
                <a:latin typeface="Lato" panose="020F0502020204030203" pitchFamily="34" charset="0"/>
                <a:cs typeface="Arial"/>
              </a:rPr>
              <a:t> </a:t>
            </a:r>
            <a:r>
              <a:rPr sz="1500" b="1" spc="-238" dirty="0">
                <a:solidFill>
                  <a:srgbClr val="585858"/>
                </a:solidFill>
                <a:latin typeface="Lato" panose="020F0502020204030203" pitchFamily="34" charset="0"/>
                <a:cs typeface="Arial"/>
              </a:rPr>
              <a:t>CHEF</a:t>
            </a:r>
            <a:endParaRPr sz="1500" dirty="0">
              <a:latin typeface="Lato" panose="020F0502020204030203" pitchFamily="34" charset="0"/>
              <a:cs typeface="Arial"/>
            </a:endParaRPr>
          </a:p>
          <a:p>
            <a:pPr marL="7112">
              <a:spcBef>
                <a:spcPts val="417"/>
              </a:spcBef>
              <a:tabLst>
                <a:tab pos="199136" algn="l"/>
              </a:tabLst>
            </a:pP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- </a:t>
            </a: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Une fonction</a:t>
            </a:r>
          </a:p>
          <a:p>
            <a:pPr marL="7112">
              <a:tabLst>
                <a:tab pos="199136" algn="l"/>
              </a:tabLst>
            </a:pP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- </a:t>
            </a:r>
            <a:r>
              <a:rPr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Planifie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  <a:p>
            <a:pPr marL="7112">
              <a:tabLst>
                <a:tab pos="199136" algn="l"/>
              </a:tabLst>
            </a:pP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- </a:t>
            </a:r>
            <a:r>
              <a:rPr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Budgétise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  <a:p>
            <a:pPr marL="7112">
              <a:tabLst>
                <a:tab pos="199136" algn="l"/>
              </a:tabLst>
            </a:pP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- </a:t>
            </a:r>
            <a:r>
              <a:rPr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Evalue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  <a:p>
            <a:pPr marL="7112">
              <a:tabLst>
                <a:tab pos="199136" algn="l"/>
              </a:tabLst>
            </a:pP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- </a:t>
            </a: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Supervise</a:t>
            </a:r>
          </a:p>
          <a:p>
            <a:pPr marL="7112">
              <a:tabLst>
                <a:tab pos="199136" algn="l"/>
              </a:tabLst>
            </a:pP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- </a:t>
            </a:r>
            <a:r>
              <a:rPr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Contrôle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  <a:p>
            <a:pPr marL="7112">
              <a:tabLst>
                <a:tab pos="199136" algn="l"/>
              </a:tabLst>
            </a:pP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- </a:t>
            </a: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« Je »</a:t>
            </a:r>
          </a:p>
          <a:p>
            <a:pPr marL="7112">
              <a:tabLst>
                <a:tab pos="199136" algn="l"/>
              </a:tabLst>
            </a:pP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- </a:t>
            </a: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« </a:t>
            </a:r>
            <a:r>
              <a:rPr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Allez</a:t>
            </a: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-y »</a:t>
            </a:r>
          </a:p>
        </p:txBody>
      </p:sp>
      <p:sp>
        <p:nvSpPr>
          <p:cNvPr id="18" name="object 5">
            <a:extLst>
              <a:ext uri="{FF2B5EF4-FFF2-40B4-BE49-F238E27FC236}">
                <a16:creationId xmlns="" xmlns:a16="http://schemas.microsoft.com/office/drawing/2014/main" id="{C142B25B-0DA7-471C-BB47-0482F26FB138}"/>
              </a:ext>
            </a:extLst>
          </p:cNvPr>
          <p:cNvSpPr txBox="1"/>
          <p:nvPr/>
        </p:nvSpPr>
        <p:spPr>
          <a:xfrm>
            <a:off x="5878821" y="1709184"/>
            <a:ext cx="2576615" cy="2073183"/>
          </a:xfrm>
          <a:prstGeom prst="rect">
            <a:avLst/>
          </a:prstGeom>
        </p:spPr>
        <p:txBody>
          <a:bodyPr vert="horz" wrap="square" lIns="0" tIns="66853" rIns="0" bIns="0" rtlCol="0">
            <a:spAutoFit/>
          </a:bodyPr>
          <a:lstStyle/>
          <a:p>
            <a:pPr marL="21692" algn="r">
              <a:spcBef>
                <a:spcPts val="1338"/>
              </a:spcBef>
            </a:pPr>
            <a:r>
              <a:rPr sz="1500" b="1" spc="-154" dirty="0">
                <a:solidFill>
                  <a:srgbClr val="585858"/>
                </a:solidFill>
                <a:latin typeface="Lato" panose="020F0502020204030203" pitchFamily="34" charset="0"/>
                <a:cs typeface="Arial"/>
              </a:rPr>
              <a:t>“MANAGER”, </a:t>
            </a:r>
            <a:r>
              <a:rPr sz="1500" b="1" spc="-179" dirty="0">
                <a:solidFill>
                  <a:srgbClr val="585858"/>
                </a:solidFill>
                <a:latin typeface="Lato" panose="020F0502020204030203" pitchFamily="34" charset="0"/>
                <a:cs typeface="Arial"/>
              </a:rPr>
              <a:t>POUR </a:t>
            </a:r>
            <a:r>
              <a:rPr sz="1500" b="1" spc="-101" dirty="0">
                <a:solidFill>
                  <a:srgbClr val="585858"/>
                </a:solidFill>
                <a:latin typeface="Lato" panose="020F0502020204030203" pitchFamily="34" charset="0"/>
                <a:cs typeface="Arial"/>
              </a:rPr>
              <a:t>UN</a:t>
            </a:r>
            <a:r>
              <a:rPr sz="1500" b="1" spc="-157" dirty="0">
                <a:solidFill>
                  <a:srgbClr val="585858"/>
                </a:solidFill>
                <a:latin typeface="Lato" panose="020F0502020204030203" pitchFamily="34" charset="0"/>
                <a:cs typeface="Arial"/>
              </a:rPr>
              <a:t> </a:t>
            </a:r>
            <a:r>
              <a:rPr sz="1500" b="1" spc="-235" dirty="0">
                <a:solidFill>
                  <a:srgbClr val="585858"/>
                </a:solidFill>
                <a:latin typeface="Lato" panose="020F0502020204030203" pitchFamily="34" charset="0"/>
                <a:cs typeface="Arial"/>
              </a:rPr>
              <a:t>LEADER</a:t>
            </a:r>
            <a:endParaRPr sz="1500" dirty="0">
              <a:latin typeface="Lato" panose="020F0502020204030203" pitchFamily="34" charset="0"/>
              <a:cs typeface="Arial"/>
            </a:endParaRPr>
          </a:p>
          <a:p>
            <a:pPr marL="21692" algn="r">
              <a:spcBef>
                <a:spcPts val="417"/>
              </a:spcBef>
              <a:tabLst>
                <a:tab pos="214071" algn="l"/>
              </a:tabLst>
            </a:pP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Une relation</a:t>
            </a: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 -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  <a:p>
            <a:pPr marL="21692" algn="r">
              <a:tabLst>
                <a:tab pos="214071" algn="l"/>
              </a:tabLst>
            </a:pP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Sélectionne les talents</a:t>
            </a: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 -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  <a:p>
            <a:pPr marL="21692" algn="r">
              <a:spcBef>
                <a:spcPts val="3"/>
              </a:spcBef>
              <a:tabLst>
                <a:tab pos="214071" algn="l"/>
              </a:tabLst>
            </a:pP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Motive et donne </a:t>
            </a:r>
            <a:r>
              <a:rPr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une</a:t>
            </a: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 vision</a:t>
            </a: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 -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  <a:p>
            <a:pPr marL="21692" algn="r">
              <a:tabLst>
                <a:tab pos="214071" algn="l"/>
              </a:tabLst>
            </a:pP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Coach</a:t>
            </a: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 -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  <a:p>
            <a:pPr marL="21692" algn="r">
              <a:tabLst>
                <a:tab pos="214071" algn="l"/>
              </a:tabLst>
            </a:pP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Construit la </a:t>
            </a:r>
            <a:r>
              <a:rPr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confiance</a:t>
            </a: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 -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  <a:p>
            <a:pPr marL="21692" algn="r">
              <a:tabLst>
                <a:tab pos="214071" algn="l"/>
              </a:tabLst>
            </a:pPr>
            <a:r>
              <a:rPr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Aligne</a:t>
            </a: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 -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  <a:p>
            <a:pPr marL="21692" algn="r">
              <a:tabLst>
                <a:tab pos="214071" algn="l"/>
              </a:tabLst>
            </a:pP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« Nous »</a:t>
            </a: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 -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  <a:p>
            <a:pPr marL="21692" algn="r">
              <a:tabLst>
                <a:tab pos="214071" algn="l"/>
              </a:tabLst>
            </a:pP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« Allons-y »</a:t>
            </a: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 -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</p:txBody>
      </p:sp>
      <p:pic>
        <p:nvPicPr>
          <p:cNvPr id="10" name="Image 4">
            <a:extLst>
              <a:ext uri="{FF2B5EF4-FFF2-40B4-BE49-F238E27FC236}">
                <a16:creationId xmlns="" xmlns:a16="http://schemas.microsoft.com/office/drawing/2014/main" id="{ACECBC2B-F2AC-4E79-8D95-9ADD5B027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804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2024744" y="0"/>
            <a:ext cx="1785256" cy="24819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Forma libre 19"/>
          <p:cNvSpPr/>
          <p:nvPr/>
        </p:nvSpPr>
        <p:spPr>
          <a:xfrm>
            <a:off x="-506339" y="-497224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lnTo>
                  <a:pt x="1522268" y="363756"/>
                </a:ln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lnTo>
                  <a:pt x="1772601" y="1142618"/>
                </a:ln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lnTo>
                  <a:pt x="3039479" y="0"/>
                </a:lnTo>
                <a:lnTo>
                  <a:pt x="3039480" y="0"/>
                </a:lnTo>
                <a:lnTo>
                  <a:pt x="3039480" y="1362198"/>
                </a:ln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lnTo>
                  <a:pt x="3555210" y="0"/>
                </a:lnTo>
                <a:lnTo>
                  <a:pt x="3555211" y="1049778"/>
                </a:ln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lnTo>
                  <a:pt x="5064995" y="3838103"/>
                </a:ln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lnTo>
                  <a:pt x="4814662" y="4616965"/>
                </a:ln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lnTo>
                  <a:pt x="3547784" y="2265528"/>
                </a:lnTo>
                <a:lnTo>
                  <a:pt x="3547783" y="4836545"/>
                </a:ln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lnTo>
                  <a:pt x="3032053" y="2265528"/>
                </a:lnTo>
                <a:lnTo>
                  <a:pt x="3032052" y="4524125"/>
                </a:ln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17" name="Marcador de texto 4"/>
          <p:cNvSpPr txBox="1">
            <a:spLocks/>
          </p:cNvSpPr>
          <p:nvPr/>
        </p:nvSpPr>
        <p:spPr>
          <a:xfrm>
            <a:off x="613090" y="1951028"/>
            <a:ext cx="4074240" cy="12003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000" dirty="0" smtClean="0">
                <a:solidFill>
                  <a:schemeClr val="bg1">
                    <a:lumMod val="95000"/>
                  </a:schemeClr>
                </a:solidFill>
                <a:latin typeface="Raleway Light" charset="0"/>
              </a:rPr>
              <a:t>MODEL </a:t>
            </a:r>
            <a:r>
              <a:rPr lang="es-ES_tradnl" sz="4000" dirty="0" smtClean="0">
                <a:solidFill>
                  <a:schemeClr val="bg1">
                    <a:lumMod val="95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DIGITAL </a:t>
            </a:r>
            <a:r>
              <a:rPr lang="es-ES_tradnl" sz="4000" dirty="0">
                <a:solidFill>
                  <a:schemeClr val="bg1">
                    <a:lumMod val="95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FACTORY</a:t>
            </a:r>
            <a:endParaRPr lang="es-ES_tradnl" sz="3000" dirty="0">
              <a:solidFill>
                <a:schemeClr val="bg1">
                  <a:lumMod val="95000"/>
                </a:schemeClr>
              </a:solidFill>
              <a:latin typeface="Raleway Light" charset="0"/>
              <a:ea typeface="Raleway Light" charset="0"/>
              <a:cs typeface="Raleway Light" charset="0"/>
            </a:endParaRPr>
          </a:p>
        </p:txBody>
      </p:sp>
      <p:pic>
        <p:nvPicPr>
          <p:cNvPr id="8" name="Image 4">
            <a:extLst>
              <a:ext uri="{FF2B5EF4-FFF2-40B4-BE49-F238E27FC236}">
                <a16:creationId xmlns="" xmlns:a16="http://schemas.microsoft.com/office/drawing/2014/main" id="{91CEAC28-F660-4466-9069-EF4BAE12C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0736995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"/>
          <p:cNvSpPr/>
          <p:nvPr/>
        </p:nvSpPr>
        <p:spPr>
          <a:xfrm>
            <a:off x="2208585" y="815197"/>
            <a:ext cx="4749800" cy="40068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 dirty="0">
              <a:latin typeface="Montserrat Light"/>
            </a:endParaRPr>
          </a:p>
        </p:txBody>
      </p:sp>
      <p:sp>
        <p:nvSpPr>
          <p:cNvPr id="4" name="Rectangle"/>
          <p:cNvSpPr/>
          <p:nvPr/>
        </p:nvSpPr>
        <p:spPr>
          <a:xfrm>
            <a:off x="3092822" y="1044363"/>
            <a:ext cx="3738563" cy="418534"/>
          </a:xfrm>
          <a:prstGeom prst="rect">
            <a:avLst/>
          </a:prstGeom>
          <a:solidFill>
            <a:srgbClr val="C1D1E1"/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 dirty="0">
              <a:latin typeface="Montserrat Light"/>
            </a:endParaRPr>
          </a:p>
        </p:txBody>
      </p:sp>
      <p:sp>
        <p:nvSpPr>
          <p:cNvPr id="5" name="Rectangle"/>
          <p:cNvSpPr/>
          <p:nvPr/>
        </p:nvSpPr>
        <p:spPr>
          <a:xfrm>
            <a:off x="659185" y="815197"/>
            <a:ext cx="1473200" cy="4006850"/>
          </a:xfrm>
          <a:prstGeom prst="rect">
            <a:avLst/>
          </a:prstGeom>
          <a:solidFill>
            <a:srgbClr val="D3F1F0"/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 dirty="0">
              <a:latin typeface="Montserrat Light"/>
            </a:endParaRPr>
          </a:p>
        </p:txBody>
      </p:sp>
      <p:sp>
        <p:nvSpPr>
          <p:cNvPr id="6" name="Rectangle"/>
          <p:cNvSpPr/>
          <p:nvPr/>
        </p:nvSpPr>
        <p:spPr>
          <a:xfrm>
            <a:off x="7034585" y="815197"/>
            <a:ext cx="1473200" cy="4006850"/>
          </a:xfrm>
          <a:prstGeom prst="rect">
            <a:avLst/>
          </a:prstGeom>
          <a:solidFill>
            <a:srgbClr val="D3F1F0"/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 dirty="0">
              <a:latin typeface="Montserrat Light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744910" y="1329236"/>
            <a:ext cx="1301749" cy="270000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>
            <a:defPPr>
              <a:defRPr lang="fr-FR"/>
            </a:defPPr>
            <a:lvl1pPr algn="ctr">
              <a:lnSpc>
                <a:spcPct val="100000"/>
              </a:lnSpc>
              <a:defRPr sz="1500">
                <a:solidFill>
                  <a:srgbClr val="000000"/>
                </a:solidFill>
                <a:latin typeface="Montserrat Light"/>
                <a:ea typeface="Helvetica Light"/>
                <a:cs typeface="Helvetica Light"/>
              </a:defRPr>
            </a:lvl1pPr>
          </a:lstStyle>
          <a:p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+mn-cs"/>
              </a:rPr>
              <a:t>Business</a:t>
            </a:r>
            <a:r>
              <a:rPr lang="fr-FR" sz="1125" dirty="0"/>
              <a:t> </a:t>
            </a:r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+mn-cs"/>
              </a:rPr>
              <a:t>team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744910" y="1743692"/>
            <a:ext cx="1301749" cy="270000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>
            <a:defPPr>
              <a:defRPr lang="fr-FR"/>
            </a:defPPr>
            <a:lvl1pPr algn="ctr">
              <a:lnSpc>
                <a:spcPct val="100000"/>
              </a:lnSpc>
              <a:defRPr sz="1500">
                <a:solidFill>
                  <a:srgbClr val="000000"/>
                </a:solidFill>
                <a:latin typeface="Montserrat Light"/>
                <a:ea typeface="Helvetica Light"/>
                <a:cs typeface="Helvetica Light"/>
              </a:defRPr>
            </a:lvl1pPr>
          </a:lstStyle>
          <a:p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+mn-cs"/>
              </a:rPr>
              <a:t>Marketing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744910" y="2158148"/>
            <a:ext cx="1301749" cy="270000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>
            <a:defPPr>
              <a:defRPr lang="fr-FR"/>
            </a:defPPr>
            <a:lvl1pPr algn="ctr">
              <a:lnSpc>
                <a:spcPct val="100000"/>
              </a:lnSpc>
              <a:defRPr sz="1500">
                <a:solidFill>
                  <a:srgbClr val="000000"/>
                </a:solidFill>
                <a:latin typeface="Montserrat Light"/>
                <a:ea typeface="Helvetica Light"/>
                <a:cs typeface="Helvetica Light"/>
              </a:defRPr>
            </a:lvl1pPr>
          </a:lstStyle>
          <a:p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+mn-cs"/>
              </a:rPr>
              <a:t>DPO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744910" y="2572604"/>
            <a:ext cx="1301749" cy="270000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>
            <a:defPPr>
              <a:defRPr lang="fr-FR"/>
            </a:defPPr>
            <a:lvl1pPr algn="ctr">
              <a:lnSpc>
                <a:spcPct val="100000"/>
              </a:lnSpc>
              <a:defRPr sz="1500">
                <a:solidFill>
                  <a:srgbClr val="000000"/>
                </a:solidFill>
                <a:latin typeface="Montserrat Light"/>
                <a:ea typeface="Helvetica Light"/>
                <a:cs typeface="Helvetica Light"/>
              </a:defRPr>
            </a:lvl1pPr>
          </a:lstStyle>
          <a:p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+mn-cs"/>
              </a:rPr>
              <a:t>DSI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744910" y="2987062"/>
            <a:ext cx="1301749" cy="270000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>
            <a:defPPr>
              <a:defRPr lang="fr-FR"/>
            </a:defPPr>
            <a:lvl1pPr algn="ctr">
              <a:lnSpc>
                <a:spcPct val="100000"/>
              </a:lnSpc>
              <a:defRPr sz="1500">
                <a:solidFill>
                  <a:srgbClr val="000000"/>
                </a:solidFill>
                <a:latin typeface="Montserrat Light"/>
                <a:ea typeface="Helvetica Light"/>
                <a:cs typeface="Helvetica Light"/>
              </a:defRPr>
            </a:lvl1pPr>
          </a:lstStyle>
          <a:p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+mn-cs"/>
              </a:rPr>
              <a:t>Réseau et marchés</a:t>
            </a:r>
          </a:p>
        </p:txBody>
      </p:sp>
      <p:sp>
        <p:nvSpPr>
          <p:cNvPr id="12" name="Rectangle"/>
          <p:cNvSpPr/>
          <p:nvPr/>
        </p:nvSpPr>
        <p:spPr>
          <a:xfrm>
            <a:off x="744910" y="3636100"/>
            <a:ext cx="1301749" cy="1109747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marL="128588" indent="-128588">
              <a:spcAft>
                <a:spcPts val="450"/>
              </a:spcAft>
              <a:buClr>
                <a:srgbClr val="FF0000"/>
              </a:buClr>
              <a:buFontTx/>
              <a:buChar char="−"/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</a:rPr>
              <a:t>Design </a:t>
            </a:r>
            <a:r>
              <a:rPr lang="fr-FR" sz="7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</a:rPr>
              <a:t>Thinking</a:t>
            </a:r>
            <a:r>
              <a:rPr lang="fr-FR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</a:rPr>
              <a:t> </a:t>
            </a:r>
          </a:p>
          <a:p>
            <a:pPr marL="128588" indent="-128588">
              <a:spcAft>
                <a:spcPts val="450"/>
              </a:spcAft>
              <a:buClr>
                <a:srgbClr val="FF0000"/>
              </a:buClr>
              <a:buFontTx/>
              <a:buChar char="−"/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</a:rPr>
              <a:t>Lean Startup</a:t>
            </a:r>
          </a:p>
          <a:p>
            <a:pPr marL="128588" indent="-128588">
              <a:spcAft>
                <a:spcPts val="450"/>
              </a:spcAft>
              <a:buClr>
                <a:srgbClr val="FF0000"/>
              </a:buClr>
              <a:buFontTx/>
              <a:buChar char="−"/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</a:rPr>
              <a:t>Cadrage Agile</a:t>
            </a:r>
            <a:endParaRPr sz="750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144312" y="3473951"/>
            <a:ext cx="502946" cy="270000"/>
          </a:xfrm>
          <a:prstGeom prst="rect">
            <a:avLst/>
          </a:prstGeom>
          <a:solidFill>
            <a:srgbClr val="45688B"/>
          </a:solidFill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Activités</a:t>
            </a:r>
          </a:p>
        </p:txBody>
      </p:sp>
      <p:sp>
        <p:nvSpPr>
          <p:cNvPr id="14" name="Rectangle"/>
          <p:cNvSpPr/>
          <p:nvPr/>
        </p:nvSpPr>
        <p:spPr>
          <a:xfrm>
            <a:off x="2283134" y="1044363"/>
            <a:ext cx="783000" cy="418534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</a:rPr>
              <a:t>Gouvernance</a:t>
            </a:r>
            <a:endParaRPr sz="750" b="1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</a:endParaRPr>
          </a:p>
        </p:txBody>
      </p:sp>
      <p:sp>
        <p:nvSpPr>
          <p:cNvPr id="15" name="Rectangle"/>
          <p:cNvSpPr/>
          <p:nvPr/>
        </p:nvSpPr>
        <p:spPr>
          <a:xfrm>
            <a:off x="2283134" y="1534426"/>
            <a:ext cx="783000" cy="1038179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Portefeuille des services</a:t>
            </a:r>
            <a:endParaRPr sz="750" b="1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  <a:ea typeface="Helvetica Light"/>
              <a:cs typeface="Helvetica Light"/>
            </a:endParaRPr>
          </a:p>
        </p:txBody>
      </p:sp>
      <p:sp>
        <p:nvSpPr>
          <p:cNvPr id="16" name="Rectangle"/>
          <p:cNvSpPr/>
          <p:nvPr/>
        </p:nvSpPr>
        <p:spPr>
          <a:xfrm>
            <a:off x="2283134" y="2820272"/>
            <a:ext cx="783000" cy="1038179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0" tIns="14288" rIns="0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Modèle de développement Agile et Lean</a:t>
            </a:r>
            <a:endParaRPr sz="750" b="1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  <a:ea typeface="Helvetica Light"/>
              <a:cs typeface="Helvetica Light"/>
            </a:endParaRPr>
          </a:p>
        </p:txBody>
      </p:sp>
      <p:sp>
        <p:nvSpPr>
          <p:cNvPr id="17" name="Rectangle"/>
          <p:cNvSpPr/>
          <p:nvPr/>
        </p:nvSpPr>
        <p:spPr>
          <a:xfrm>
            <a:off x="2283134" y="4327314"/>
            <a:ext cx="783000" cy="418534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Facilitateurs</a:t>
            </a:r>
            <a:endParaRPr sz="750" b="1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  <a:ea typeface="Helvetica Light"/>
              <a:cs typeface="Helvetica Light"/>
            </a:endParaRPr>
          </a:p>
        </p:txBody>
      </p:sp>
      <p:sp>
        <p:nvSpPr>
          <p:cNvPr id="18" name="Rectangle"/>
          <p:cNvSpPr/>
          <p:nvPr/>
        </p:nvSpPr>
        <p:spPr>
          <a:xfrm>
            <a:off x="7120310" y="1085197"/>
            <a:ext cx="1301749" cy="1757407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t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</a:rPr>
              <a:t>Déploiement</a:t>
            </a:r>
            <a:endParaRPr sz="750" b="1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</a:endParaRPr>
          </a:p>
        </p:txBody>
      </p:sp>
      <p:sp>
        <p:nvSpPr>
          <p:cNvPr id="19" name="Rectangle"/>
          <p:cNvSpPr/>
          <p:nvPr/>
        </p:nvSpPr>
        <p:spPr>
          <a:xfrm>
            <a:off x="7120310" y="2954007"/>
            <a:ext cx="1301749" cy="346365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Gestion des versions</a:t>
            </a:r>
            <a:endParaRPr sz="750" b="1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  <a:ea typeface="Helvetica Light"/>
              <a:cs typeface="Helvetica Light"/>
            </a:endParaRPr>
          </a:p>
        </p:txBody>
      </p:sp>
      <p:sp>
        <p:nvSpPr>
          <p:cNvPr id="20" name="Rectangle"/>
          <p:cNvSpPr/>
          <p:nvPr/>
        </p:nvSpPr>
        <p:spPr>
          <a:xfrm>
            <a:off x="7120310" y="3411776"/>
            <a:ext cx="1301749" cy="346365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Support des services partagés</a:t>
            </a:r>
            <a:endParaRPr sz="750" b="1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  <a:ea typeface="Helvetica Light"/>
              <a:cs typeface="Helvetica Light"/>
            </a:endParaRPr>
          </a:p>
        </p:txBody>
      </p:sp>
      <p:sp>
        <p:nvSpPr>
          <p:cNvPr id="21" name="Rectangle"/>
          <p:cNvSpPr/>
          <p:nvPr/>
        </p:nvSpPr>
        <p:spPr>
          <a:xfrm>
            <a:off x="7120310" y="3869544"/>
            <a:ext cx="1301749" cy="346365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Framework fondamental</a:t>
            </a:r>
            <a:endParaRPr sz="750" b="1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  <a:ea typeface="Helvetica Light"/>
              <a:cs typeface="Helvetica Light"/>
            </a:endParaRPr>
          </a:p>
        </p:txBody>
      </p:sp>
      <p:sp>
        <p:nvSpPr>
          <p:cNvPr id="22" name="Rectangle"/>
          <p:cNvSpPr/>
          <p:nvPr/>
        </p:nvSpPr>
        <p:spPr>
          <a:xfrm>
            <a:off x="7120310" y="4327314"/>
            <a:ext cx="1301749" cy="456142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Monitoring des feedbacks </a:t>
            </a:r>
            <a:endParaRPr sz="750" b="1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  <a:ea typeface="Helvetica Light"/>
              <a:cs typeface="Helvetica Light"/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3132510" y="1118630"/>
            <a:ext cx="663575" cy="270000"/>
          </a:xfrm>
          <a:prstGeom prst="rect">
            <a:avLst/>
          </a:prstGeom>
          <a:solidFill>
            <a:srgbClr val="45688B"/>
          </a:solidFill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Product manager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3872284" y="1118630"/>
            <a:ext cx="663575" cy="270000"/>
          </a:xfrm>
          <a:prstGeom prst="rect">
            <a:avLst/>
          </a:prstGeom>
          <a:solidFill>
            <a:srgbClr val="45688B"/>
          </a:solidFill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Program manager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4612059" y="1118630"/>
            <a:ext cx="663575" cy="270000"/>
          </a:xfrm>
          <a:prstGeom prst="rect">
            <a:avLst/>
          </a:prstGeom>
          <a:solidFill>
            <a:srgbClr val="45688B"/>
          </a:solidFill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Brand manager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5351833" y="1118630"/>
            <a:ext cx="663575" cy="270000"/>
          </a:xfrm>
          <a:prstGeom prst="rect">
            <a:avLst/>
          </a:prstGeom>
          <a:solidFill>
            <a:srgbClr val="45688B"/>
          </a:solidFill>
        </p:spPr>
        <p:txBody>
          <a:bodyPr wrap="square" lIns="27000" rIns="27000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Architecture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6096369" y="1118630"/>
            <a:ext cx="663575" cy="270000"/>
          </a:xfrm>
          <a:prstGeom prst="rect">
            <a:avLst/>
          </a:prstGeom>
          <a:solidFill>
            <a:srgbClr val="45688B"/>
          </a:solidFill>
        </p:spPr>
        <p:txBody>
          <a:bodyPr wrap="square" lIns="27000" rIns="27000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Consultants domaine</a:t>
            </a:r>
          </a:p>
        </p:txBody>
      </p:sp>
      <p:sp>
        <p:nvSpPr>
          <p:cNvPr id="28" name="Rectangle"/>
          <p:cNvSpPr/>
          <p:nvPr/>
        </p:nvSpPr>
        <p:spPr>
          <a:xfrm>
            <a:off x="3092822" y="1536895"/>
            <a:ext cx="3738563" cy="1035710"/>
          </a:xfrm>
          <a:prstGeom prst="rect">
            <a:avLst/>
          </a:prstGeom>
          <a:solidFill>
            <a:srgbClr val="C1D1E1"/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 dirty="0">
              <a:latin typeface="Montserrat Light"/>
            </a:endParaRPr>
          </a:p>
        </p:txBody>
      </p:sp>
      <p:sp>
        <p:nvSpPr>
          <p:cNvPr id="29" name="ZoneTexte 28"/>
          <p:cNvSpPr txBox="1"/>
          <p:nvPr/>
        </p:nvSpPr>
        <p:spPr>
          <a:xfrm rot="16200000">
            <a:off x="3019145" y="1917794"/>
            <a:ext cx="890305" cy="270000"/>
          </a:xfrm>
          <a:prstGeom prst="rect">
            <a:avLst/>
          </a:prstGeom>
          <a:solidFill>
            <a:srgbClr val="45688B"/>
          </a:solidFill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Contenu</a:t>
            </a:r>
          </a:p>
        </p:txBody>
      </p:sp>
      <p:sp>
        <p:nvSpPr>
          <p:cNvPr id="30" name="ZoneTexte 29"/>
          <p:cNvSpPr txBox="1"/>
          <p:nvPr/>
        </p:nvSpPr>
        <p:spPr>
          <a:xfrm rot="16200000">
            <a:off x="4204688" y="1917794"/>
            <a:ext cx="890305" cy="270000"/>
          </a:xfrm>
          <a:prstGeom prst="rect">
            <a:avLst/>
          </a:prstGeom>
          <a:solidFill>
            <a:srgbClr val="45688B"/>
          </a:solidFill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Design</a:t>
            </a:r>
          </a:p>
        </p:txBody>
      </p:sp>
      <p:sp>
        <p:nvSpPr>
          <p:cNvPr id="31" name="ZoneTexte 30"/>
          <p:cNvSpPr txBox="1"/>
          <p:nvPr/>
        </p:nvSpPr>
        <p:spPr>
          <a:xfrm rot="16200000">
            <a:off x="4797459" y="1917794"/>
            <a:ext cx="890305" cy="270000"/>
          </a:xfrm>
          <a:prstGeom prst="rect">
            <a:avLst/>
          </a:prstGeom>
          <a:solidFill>
            <a:srgbClr val="45688B"/>
          </a:solidFill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Canaux</a:t>
            </a:r>
          </a:p>
        </p:txBody>
      </p:sp>
      <p:sp>
        <p:nvSpPr>
          <p:cNvPr id="32" name="ZoneTexte 31"/>
          <p:cNvSpPr txBox="1"/>
          <p:nvPr/>
        </p:nvSpPr>
        <p:spPr>
          <a:xfrm rot="16200000">
            <a:off x="5390231" y="1917794"/>
            <a:ext cx="890305" cy="270000"/>
          </a:xfrm>
          <a:prstGeom prst="rect">
            <a:avLst/>
          </a:prstGeom>
          <a:solidFill>
            <a:srgbClr val="45688B"/>
          </a:solidFill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Commerce</a:t>
            </a:r>
          </a:p>
        </p:txBody>
      </p:sp>
      <p:sp>
        <p:nvSpPr>
          <p:cNvPr id="33" name="ZoneTexte 32"/>
          <p:cNvSpPr txBox="1"/>
          <p:nvPr/>
        </p:nvSpPr>
        <p:spPr>
          <a:xfrm rot="16200000">
            <a:off x="5983004" y="1917794"/>
            <a:ext cx="890305" cy="270000"/>
          </a:xfrm>
          <a:prstGeom prst="rect">
            <a:avLst/>
          </a:prstGeom>
          <a:solidFill>
            <a:srgbClr val="45688B"/>
          </a:solidFill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Marketing digital</a:t>
            </a:r>
          </a:p>
        </p:txBody>
      </p:sp>
      <p:sp>
        <p:nvSpPr>
          <p:cNvPr id="34" name="ZoneTexte 33"/>
          <p:cNvSpPr txBox="1"/>
          <p:nvPr/>
        </p:nvSpPr>
        <p:spPr>
          <a:xfrm rot="16200000">
            <a:off x="3611916" y="1917794"/>
            <a:ext cx="890305" cy="270000"/>
          </a:xfrm>
          <a:prstGeom prst="rect">
            <a:avLst/>
          </a:prstGeom>
          <a:solidFill>
            <a:srgbClr val="45688B"/>
          </a:solidFill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Collaboration</a:t>
            </a:r>
          </a:p>
        </p:txBody>
      </p:sp>
      <p:sp>
        <p:nvSpPr>
          <p:cNvPr id="35" name="Rectangle"/>
          <p:cNvSpPr/>
          <p:nvPr/>
        </p:nvSpPr>
        <p:spPr>
          <a:xfrm>
            <a:off x="3092821" y="4327314"/>
            <a:ext cx="3738563" cy="418534"/>
          </a:xfrm>
          <a:prstGeom prst="rect">
            <a:avLst/>
          </a:prstGeom>
          <a:solidFill>
            <a:srgbClr val="C1D1E1"/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 dirty="0">
              <a:latin typeface="Montserrat Light"/>
            </a:endParaRPr>
          </a:p>
        </p:txBody>
      </p:sp>
      <p:sp>
        <p:nvSpPr>
          <p:cNvPr id="36" name="Rectangle"/>
          <p:cNvSpPr/>
          <p:nvPr/>
        </p:nvSpPr>
        <p:spPr>
          <a:xfrm>
            <a:off x="3092822" y="2819490"/>
            <a:ext cx="506476" cy="1035710"/>
          </a:xfrm>
          <a:prstGeom prst="rect">
            <a:avLst/>
          </a:prstGeom>
          <a:solidFill>
            <a:srgbClr val="C1D1E1"/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t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67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Process</a:t>
            </a:r>
            <a:r>
              <a:rPr lang="fr-FR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 de </a:t>
            </a:r>
            <a:r>
              <a:rPr lang="fr-FR" sz="67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dév</a:t>
            </a:r>
            <a:r>
              <a:rPr lang="fr-FR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. agiles</a:t>
            </a:r>
            <a:endParaRPr sz="675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  <a:ea typeface="Helvetica Light"/>
              <a:cs typeface="Helvetica Light"/>
            </a:endParaRPr>
          </a:p>
        </p:txBody>
      </p:sp>
      <p:sp>
        <p:nvSpPr>
          <p:cNvPr id="37" name="Rectangle"/>
          <p:cNvSpPr/>
          <p:nvPr/>
        </p:nvSpPr>
        <p:spPr>
          <a:xfrm>
            <a:off x="6324909" y="2819490"/>
            <a:ext cx="506476" cy="1035710"/>
          </a:xfrm>
          <a:prstGeom prst="rect">
            <a:avLst/>
          </a:prstGeom>
          <a:solidFill>
            <a:srgbClr val="C1D1E1"/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t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Automatisation des tests</a:t>
            </a:r>
            <a:endParaRPr sz="675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  <a:ea typeface="Helvetica Light"/>
              <a:cs typeface="Helvetica Light"/>
            </a:endParaRPr>
          </a:p>
        </p:txBody>
      </p:sp>
      <p:sp>
        <p:nvSpPr>
          <p:cNvPr id="38" name="Rectangle"/>
          <p:cNvSpPr/>
          <p:nvPr/>
        </p:nvSpPr>
        <p:spPr>
          <a:xfrm>
            <a:off x="5762170" y="2819490"/>
            <a:ext cx="506476" cy="1035710"/>
          </a:xfrm>
          <a:prstGeom prst="rect">
            <a:avLst/>
          </a:prstGeom>
          <a:solidFill>
            <a:srgbClr val="C1D1E1"/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t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67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Process</a:t>
            </a:r>
            <a:r>
              <a:rPr lang="fr-FR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 </a:t>
            </a:r>
            <a:r>
              <a:rPr lang="fr-FR" sz="67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DevOps</a:t>
            </a:r>
            <a:endParaRPr sz="675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  <a:ea typeface="Helvetica Light"/>
              <a:cs typeface="Helvetica Light"/>
            </a:endParaRPr>
          </a:p>
        </p:txBody>
      </p:sp>
      <p:sp>
        <p:nvSpPr>
          <p:cNvPr id="39" name="Rectangle"/>
          <p:cNvSpPr/>
          <p:nvPr/>
        </p:nvSpPr>
        <p:spPr>
          <a:xfrm>
            <a:off x="5016041" y="2819490"/>
            <a:ext cx="689867" cy="1035710"/>
          </a:xfrm>
          <a:prstGeom prst="rect">
            <a:avLst/>
          </a:prstGeom>
          <a:solidFill>
            <a:srgbClr val="C1D1E1"/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t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API / </a:t>
            </a:r>
            <a:r>
              <a:rPr lang="fr-FR" sz="67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microservices</a:t>
            </a:r>
            <a:endParaRPr sz="675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  <a:ea typeface="Helvetica Light"/>
              <a:cs typeface="Helvetica Light"/>
            </a:endParaRPr>
          </a:p>
        </p:txBody>
      </p:sp>
      <p:sp>
        <p:nvSpPr>
          <p:cNvPr id="40" name="Rectangle"/>
          <p:cNvSpPr/>
          <p:nvPr/>
        </p:nvSpPr>
        <p:spPr>
          <a:xfrm>
            <a:off x="3655559" y="2819490"/>
            <a:ext cx="1312745" cy="1035710"/>
          </a:xfrm>
          <a:prstGeom prst="rect">
            <a:avLst/>
          </a:prstGeom>
          <a:solidFill>
            <a:srgbClr val="C1D1E1"/>
          </a:solidFill>
          <a:ln w="9525">
            <a:noFill/>
            <a:prstDash val="dash"/>
            <a:miter lim="400000"/>
          </a:ln>
        </p:spPr>
        <p:txBody>
          <a:bodyPr lIns="14288" tIns="94500" rIns="14288" bIns="14288" anchor="t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Bibliothèque de composants</a:t>
            </a:r>
            <a:endParaRPr sz="675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  <a:ea typeface="Helvetica Light"/>
              <a:cs typeface="Helvetica Light"/>
            </a:endParaRPr>
          </a:p>
        </p:txBody>
      </p:sp>
      <p:cxnSp>
        <p:nvCxnSpPr>
          <p:cNvPr id="41" name="Connecteur droit 40"/>
          <p:cNvCxnSpPr/>
          <p:nvPr/>
        </p:nvCxnSpPr>
        <p:spPr>
          <a:xfrm>
            <a:off x="3144658" y="3130146"/>
            <a:ext cx="3614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>
            <a:off x="3734018" y="3130146"/>
            <a:ext cx="11342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>
            <a:off x="5232934" y="3130146"/>
            <a:ext cx="3614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/>
          <p:nvPr/>
        </p:nvCxnSpPr>
        <p:spPr>
          <a:xfrm>
            <a:off x="5834705" y="3130146"/>
            <a:ext cx="3614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/>
          <p:nvPr/>
        </p:nvCxnSpPr>
        <p:spPr>
          <a:xfrm>
            <a:off x="6382453" y="3130146"/>
            <a:ext cx="3614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à coins arrondis 45"/>
          <p:cNvSpPr/>
          <p:nvPr/>
        </p:nvSpPr>
        <p:spPr>
          <a:xfrm>
            <a:off x="3685534" y="3875416"/>
            <a:ext cx="593177" cy="31044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fr-FR" sz="750" b="1" dirty="0">
                <a:solidFill>
                  <a:schemeClr val="bg1"/>
                </a:solidFill>
                <a:latin typeface="Montserrat Light"/>
              </a:rPr>
              <a:t>Framework APP</a:t>
            </a:r>
          </a:p>
        </p:txBody>
      </p:sp>
      <p:sp>
        <p:nvSpPr>
          <p:cNvPr id="47" name="Rectangle à coins arrondis 46"/>
          <p:cNvSpPr/>
          <p:nvPr/>
        </p:nvSpPr>
        <p:spPr>
          <a:xfrm>
            <a:off x="4337139" y="3875416"/>
            <a:ext cx="593177" cy="31044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fr-FR" sz="750" b="1" dirty="0">
                <a:solidFill>
                  <a:schemeClr val="bg1"/>
                </a:solidFill>
                <a:latin typeface="Montserrat Light"/>
              </a:rPr>
              <a:t>Framework UI</a:t>
            </a:r>
          </a:p>
        </p:txBody>
      </p:sp>
      <p:sp>
        <p:nvSpPr>
          <p:cNvPr id="48" name="Rectangle à coins arrondis 47"/>
          <p:cNvSpPr/>
          <p:nvPr/>
        </p:nvSpPr>
        <p:spPr>
          <a:xfrm>
            <a:off x="5024565" y="3875416"/>
            <a:ext cx="675000" cy="31044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750" b="1" dirty="0">
                <a:solidFill>
                  <a:schemeClr val="bg1"/>
                </a:solidFill>
                <a:latin typeface="Montserrat Light"/>
              </a:rPr>
              <a:t>API catalogue services</a:t>
            </a:r>
          </a:p>
        </p:txBody>
      </p:sp>
      <p:sp>
        <p:nvSpPr>
          <p:cNvPr id="49" name="Rectangle à coins arrondis 48"/>
          <p:cNvSpPr/>
          <p:nvPr/>
        </p:nvSpPr>
        <p:spPr>
          <a:xfrm>
            <a:off x="5803268" y="3875416"/>
            <a:ext cx="986286" cy="31044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50" b="1" dirty="0">
                <a:solidFill>
                  <a:schemeClr val="bg1"/>
                </a:solidFill>
                <a:latin typeface="Montserrat Light"/>
              </a:rPr>
              <a:t>Configuration du </a:t>
            </a:r>
            <a:r>
              <a:rPr lang="fr-FR" sz="750" b="1" dirty="0" err="1">
                <a:solidFill>
                  <a:schemeClr val="bg1"/>
                </a:solidFill>
                <a:latin typeface="Montserrat Light"/>
              </a:rPr>
              <a:t>framework</a:t>
            </a:r>
            <a:endParaRPr lang="fr-FR" sz="750" b="1" dirty="0">
              <a:solidFill>
                <a:schemeClr val="bg1"/>
              </a:solidFill>
              <a:latin typeface="Montserrat Light"/>
            </a:endParaRPr>
          </a:p>
        </p:txBody>
      </p:sp>
      <p:pic>
        <p:nvPicPr>
          <p:cNvPr id="50" name="Image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974" y="3245868"/>
            <a:ext cx="378000" cy="378000"/>
          </a:xfrm>
          <a:prstGeom prst="rect">
            <a:avLst/>
          </a:prstGeom>
        </p:spPr>
      </p:pic>
      <p:pic>
        <p:nvPicPr>
          <p:cNvPr id="51" name="Image 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146" y="3245868"/>
            <a:ext cx="378000" cy="378000"/>
          </a:xfrm>
          <a:prstGeom prst="rect">
            <a:avLst/>
          </a:prstGeom>
        </p:spPr>
      </p:pic>
      <p:pic>
        <p:nvPicPr>
          <p:cNvPr id="52" name="Image 5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407" y="3245868"/>
            <a:ext cx="378000" cy="378000"/>
          </a:xfrm>
          <a:prstGeom prst="rect">
            <a:avLst/>
          </a:prstGeom>
        </p:spPr>
      </p:pic>
      <p:sp>
        <p:nvSpPr>
          <p:cNvPr id="53" name="Shape 158">
            <a:extLst>
              <a:ext uri="{FF2B5EF4-FFF2-40B4-BE49-F238E27FC236}">
                <a16:creationId xmlns="" xmlns:a16="http://schemas.microsoft.com/office/drawing/2014/main" id="{4A8815D3-3DA8-4DD7-88CE-1E9C2120244D}"/>
              </a:ext>
            </a:extLst>
          </p:cNvPr>
          <p:cNvSpPr>
            <a:spLocks noChangeAspect="1"/>
          </p:cNvSpPr>
          <p:nvPr/>
        </p:nvSpPr>
        <p:spPr bwMode="auto">
          <a:xfrm rot="20135969">
            <a:off x="3740449" y="3340368"/>
            <a:ext cx="187981" cy="189000"/>
          </a:xfrm>
          <a:custGeom>
            <a:avLst/>
            <a:gdLst>
              <a:gd name="T0" fmla="*/ 2147483646 w 21574"/>
              <a:gd name="T1" fmla="*/ 2147483646 h 21588"/>
              <a:gd name="T2" fmla="*/ 2147483646 w 21574"/>
              <a:gd name="T3" fmla="*/ 2147483646 h 21588"/>
              <a:gd name="T4" fmla="*/ 2147483646 w 21574"/>
              <a:gd name="T5" fmla="*/ 2147483646 h 21588"/>
              <a:gd name="T6" fmla="*/ 2147483646 w 21574"/>
              <a:gd name="T7" fmla="*/ 2147483646 h 21588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74" h="21588" extrusionOk="0">
                <a:moveTo>
                  <a:pt x="7802" y="1159"/>
                </a:moveTo>
                <a:cubicBezTo>
                  <a:pt x="7876" y="1043"/>
                  <a:pt x="7934" y="919"/>
                  <a:pt x="7974" y="790"/>
                </a:cubicBezTo>
                <a:cubicBezTo>
                  <a:pt x="8007" y="682"/>
                  <a:pt x="8029" y="569"/>
                  <a:pt x="7997" y="460"/>
                </a:cubicBezTo>
                <a:cubicBezTo>
                  <a:pt x="7945" y="278"/>
                  <a:pt x="7782" y="169"/>
                  <a:pt x="7612" y="108"/>
                </a:cubicBezTo>
                <a:cubicBezTo>
                  <a:pt x="7480" y="61"/>
                  <a:pt x="7338" y="39"/>
                  <a:pt x="7193" y="47"/>
                </a:cubicBezTo>
                <a:lnTo>
                  <a:pt x="1307" y="37"/>
                </a:lnTo>
                <a:cubicBezTo>
                  <a:pt x="978" y="40"/>
                  <a:pt x="663" y="166"/>
                  <a:pt x="423" y="389"/>
                </a:cubicBezTo>
                <a:cubicBezTo>
                  <a:pt x="184" y="611"/>
                  <a:pt x="37" y="913"/>
                  <a:pt x="9" y="1236"/>
                </a:cubicBezTo>
                <a:lnTo>
                  <a:pt x="9" y="7670"/>
                </a:lnTo>
                <a:cubicBezTo>
                  <a:pt x="-16" y="7802"/>
                  <a:pt x="14" y="7932"/>
                  <a:pt x="83" y="8037"/>
                </a:cubicBezTo>
                <a:cubicBezTo>
                  <a:pt x="136" y="8117"/>
                  <a:pt x="213" y="8184"/>
                  <a:pt x="312" y="8213"/>
                </a:cubicBezTo>
                <a:cubicBezTo>
                  <a:pt x="419" y="8244"/>
                  <a:pt x="529" y="8224"/>
                  <a:pt x="630" y="8194"/>
                </a:cubicBezTo>
                <a:cubicBezTo>
                  <a:pt x="771" y="8152"/>
                  <a:pt x="907" y="8087"/>
                  <a:pt x="1033" y="7998"/>
                </a:cubicBezTo>
                <a:cubicBezTo>
                  <a:pt x="3404" y="6946"/>
                  <a:pt x="6003" y="8932"/>
                  <a:pt x="5593" y="11484"/>
                </a:cubicBezTo>
                <a:cubicBezTo>
                  <a:pt x="5238" y="13692"/>
                  <a:pt x="2743" y="14836"/>
                  <a:pt x="826" y="13668"/>
                </a:cubicBezTo>
                <a:cubicBezTo>
                  <a:pt x="724" y="13589"/>
                  <a:pt x="594" y="13557"/>
                  <a:pt x="467" y="13579"/>
                </a:cubicBezTo>
                <a:cubicBezTo>
                  <a:pt x="229" y="13620"/>
                  <a:pt x="59" y="13830"/>
                  <a:pt x="68" y="14070"/>
                </a:cubicBezTo>
                <a:lnTo>
                  <a:pt x="68" y="20506"/>
                </a:lnTo>
                <a:cubicBezTo>
                  <a:pt x="67" y="20716"/>
                  <a:pt x="131" y="20921"/>
                  <a:pt x="252" y="21093"/>
                </a:cubicBezTo>
                <a:cubicBezTo>
                  <a:pt x="446" y="21370"/>
                  <a:pt x="764" y="21535"/>
                  <a:pt x="1103" y="21536"/>
                </a:cubicBezTo>
                <a:lnTo>
                  <a:pt x="7411" y="21536"/>
                </a:lnTo>
                <a:cubicBezTo>
                  <a:pt x="7525" y="21536"/>
                  <a:pt x="7635" y="21519"/>
                  <a:pt x="7739" y="21487"/>
                </a:cubicBezTo>
                <a:cubicBezTo>
                  <a:pt x="7804" y="21468"/>
                  <a:pt x="7870" y="21441"/>
                  <a:pt x="7922" y="21393"/>
                </a:cubicBezTo>
                <a:cubicBezTo>
                  <a:pt x="8054" y="21274"/>
                  <a:pt x="8058" y="21069"/>
                  <a:pt x="7933" y="20944"/>
                </a:cubicBezTo>
                <a:cubicBezTo>
                  <a:pt x="6627" y="18581"/>
                  <a:pt x="8527" y="15732"/>
                  <a:pt x="11223" y="16012"/>
                </a:cubicBezTo>
                <a:cubicBezTo>
                  <a:pt x="13613" y="16260"/>
                  <a:pt x="14920" y="18910"/>
                  <a:pt x="13656" y="20944"/>
                </a:cubicBezTo>
                <a:cubicBezTo>
                  <a:pt x="13508" y="21080"/>
                  <a:pt x="13511" y="21315"/>
                  <a:pt x="13663" y="21447"/>
                </a:cubicBezTo>
                <a:cubicBezTo>
                  <a:pt x="13723" y="21499"/>
                  <a:pt x="13797" y="21525"/>
                  <a:pt x="13870" y="21545"/>
                </a:cubicBezTo>
                <a:cubicBezTo>
                  <a:pt x="13983" y="21575"/>
                  <a:pt x="14100" y="21590"/>
                  <a:pt x="14220" y="21588"/>
                </a:cubicBezTo>
                <a:lnTo>
                  <a:pt x="20520" y="21588"/>
                </a:lnTo>
                <a:cubicBezTo>
                  <a:pt x="20807" y="21598"/>
                  <a:pt x="21086" y="21487"/>
                  <a:pt x="21286" y="21282"/>
                </a:cubicBezTo>
                <a:cubicBezTo>
                  <a:pt x="21480" y="21084"/>
                  <a:pt x="21584" y="20815"/>
                  <a:pt x="21574" y="20539"/>
                </a:cubicBezTo>
                <a:lnTo>
                  <a:pt x="21574" y="14141"/>
                </a:lnTo>
                <a:cubicBezTo>
                  <a:pt x="21567" y="14069"/>
                  <a:pt x="21562" y="13996"/>
                  <a:pt x="21560" y="13924"/>
                </a:cubicBezTo>
                <a:cubicBezTo>
                  <a:pt x="21558" y="13861"/>
                  <a:pt x="21558" y="13798"/>
                  <a:pt x="21534" y="13739"/>
                </a:cubicBezTo>
                <a:cubicBezTo>
                  <a:pt x="21491" y="13639"/>
                  <a:pt x="21403" y="13582"/>
                  <a:pt x="21309" y="13564"/>
                </a:cubicBezTo>
                <a:cubicBezTo>
                  <a:pt x="21195" y="13543"/>
                  <a:pt x="21071" y="13579"/>
                  <a:pt x="20987" y="13679"/>
                </a:cubicBezTo>
                <a:cubicBezTo>
                  <a:pt x="18633" y="15120"/>
                  <a:pt x="15632" y="13281"/>
                  <a:pt x="15867" y="10541"/>
                </a:cubicBezTo>
                <a:cubicBezTo>
                  <a:pt x="16077" y="8085"/>
                  <a:pt x="18846" y="6741"/>
                  <a:pt x="20920" y="8088"/>
                </a:cubicBezTo>
                <a:cubicBezTo>
                  <a:pt x="20995" y="8135"/>
                  <a:pt x="21076" y="8162"/>
                  <a:pt x="21157" y="8171"/>
                </a:cubicBezTo>
                <a:cubicBezTo>
                  <a:pt x="21230" y="8179"/>
                  <a:pt x="21309" y="8173"/>
                  <a:pt x="21371" y="8125"/>
                </a:cubicBezTo>
                <a:cubicBezTo>
                  <a:pt x="21440" y="8070"/>
                  <a:pt x="21461" y="7982"/>
                  <a:pt x="21473" y="7899"/>
                </a:cubicBezTo>
                <a:cubicBezTo>
                  <a:pt x="21489" y="7797"/>
                  <a:pt x="21496" y="7691"/>
                  <a:pt x="21493" y="7583"/>
                </a:cubicBezTo>
                <a:lnTo>
                  <a:pt x="21461" y="1553"/>
                </a:lnTo>
                <a:cubicBezTo>
                  <a:pt x="21482" y="1302"/>
                  <a:pt x="21450" y="1054"/>
                  <a:pt x="21371" y="823"/>
                </a:cubicBezTo>
                <a:cubicBezTo>
                  <a:pt x="21311" y="646"/>
                  <a:pt x="21223" y="475"/>
                  <a:pt x="21091" y="335"/>
                </a:cubicBezTo>
                <a:cubicBezTo>
                  <a:pt x="20889" y="121"/>
                  <a:pt x="20607" y="0"/>
                  <a:pt x="20312" y="2"/>
                </a:cubicBezTo>
                <a:lnTo>
                  <a:pt x="14281" y="2"/>
                </a:lnTo>
                <a:cubicBezTo>
                  <a:pt x="14137" y="3"/>
                  <a:pt x="13996" y="2"/>
                  <a:pt x="13856" y="1"/>
                </a:cubicBezTo>
                <a:cubicBezTo>
                  <a:pt x="13756" y="0"/>
                  <a:pt x="13648" y="-2"/>
                  <a:pt x="13565" y="64"/>
                </a:cubicBezTo>
                <a:cubicBezTo>
                  <a:pt x="13501" y="114"/>
                  <a:pt x="13471" y="192"/>
                  <a:pt x="13465" y="275"/>
                </a:cubicBezTo>
                <a:cubicBezTo>
                  <a:pt x="13458" y="388"/>
                  <a:pt x="13497" y="495"/>
                  <a:pt x="13538" y="596"/>
                </a:cubicBezTo>
                <a:cubicBezTo>
                  <a:pt x="13586" y="715"/>
                  <a:pt x="13639" y="833"/>
                  <a:pt x="13698" y="951"/>
                </a:cubicBezTo>
                <a:cubicBezTo>
                  <a:pt x="14837" y="3210"/>
                  <a:pt x="13100" y="5852"/>
                  <a:pt x="10563" y="5719"/>
                </a:cubicBezTo>
                <a:cubicBezTo>
                  <a:pt x="8281" y="5599"/>
                  <a:pt x="6842" y="3223"/>
                  <a:pt x="7802" y="1159"/>
                </a:cubicBezTo>
                <a:close/>
              </a:path>
            </a:pathLst>
          </a:custGeom>
          <a:solidFill>
            <a:srgbClr val="7EBB4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/>
          <a:p>
            <a:pPr defTabSz="309563" eaLnBrk="0" fontAlgn="base" hangingPunct="0">
              <a:spcBef>
                <a:spcPct val="0"/>
              </a:spcBef>
              <a:spcAft>
                <a:spcPct val="0"/>
              </a:spcAft>
            </a:pPr>
            <a:endParaRPr lang="fr-MA" sz="1875">
              <a:solidFill>
                <a:srgbClr val="000000"/>
              </a:solidFill>
              <a:latin typeface="Helvetica Light" charset="0"/>
              <a:sym typeface="Helvetica Light" charset="0"/>
            </a:endParaRPr>
          </a:p>
        </p:txBody>
      </p:sp>
      <p:sp>
        <p:nvSpPr>
          <p:cNvPr id="54" name="Shape 162">
            <a:extLst>
              <a:ext uri="{FF2B5EF4-FFF2-40B4-BE49-F238E27FC236}">
                <a16:creationId xmlns="" xmlns:a16="http://schemas.microsoft.com/office/drawing/2014/main" id="{437AE56C-0F18-4D03-9E0B-34D9855AF0A8}"/>
              </a:ext>
            </a:extLst>
          </p:cNvPr>
          <p:cNvSpPr>
            <a:spLocks noChangeAspect="1"/>
          </p:cNvSpPr>
          <p:nvPr/>
        </p:nvSpPr>
        <p:spPr bwMode="auto">
          <a:xfrm rot="2259554">
            <a:off x="4290750" y="3340368"/>
            <a:ext cx="289120" cy="189000"/>
          </a:xfrm>
          <a:custGeom>
            <a:avLst/>
            <a:gdLst>
              <a:gd name="T0" fmla="*/ 2147483646 w 21331"/>
              <a:gd name="T1" fmla="*/ 2147483646 h 21549"/>
              <a:gd name="T2" fmla="*/ 2147483646 w 21331"/>
              <a:gd name="T3" fmla="*/ 2147483646 h 21549"/>
              <a:gd name="T4" fmla="*/ 2147483646 w 21331"/>
              <a:gd name="T5" fmla="*/ 2147483646 h 21549"/>
              <a:gd name="T6" fmla="*/ 2147483646 w 21331"/>
              <a:gd name="T7" fmla="*/ 2147483646 h 2154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331" h="21549" extrusionOk="0">
                <a:moveTo>
                  <a:pt x="8994" y="685"/>
                </a:moveTo>
                <a:cubicBezTo>
                  <a:pt x="9027" y="622"/>
                  <a:pt x="9050" y="551"/>
                  <a:pt x="9065" y="477"/>
                </a:cubicBezTo>
                <a:cubicBezTo>
                  <a:pt x="9080" y="398"/>
                  <a:pt x="9087" y="312"/>
                  <a:pt x="9069" y="230"/>
                </a:cubicBezTo>
                <a:cubicBezTo>
                  <a:pt x="9036" y="71"/>
                  <a:pt x="8932" y="-26"/>
                  <a:pt x="8826" y="6"/>
                </a:cubicBezTo>
                <a:lnTo>
                  <a:pt x="4482" y="6"/>
                </a:lnTo>
                <a:cubicBezTo>
                  <a:pt x="4263" y="-23"/>
                  <a:pt x="4047" y="92"/>
                  <a:pt x="3886" y="322"/>
                </a:cubicBezTo>
                <a:cubicBezTo>
                  <a:pt x="3728" y="548"/>
                  <a:pt x="3637" y="865"/>
                  <a:pt x="3635" y="1198"/>
                </a:cubicBezTo>
                <a:lnTo>
                  <a:pt x="3635" y="7425"/>
                </a:lnTo>
                <a:cubicBezTo>
                  <a:pt x="3649" y="7528"/>
                  <a:pt x="3647" y="7633"/>
                  <a:pt x="3631" y="7731"/>
                </a:cubicBezTo>
                <a:cubicBezTo>
                  <a:pt x="3617" y="7813"/>
                  <a:pt x="3594" y="7892"/>
                  <a:pt x="3554" y="7955"/>
                </a:cubicBezTo>
                <a:cubicBezTo>
                  <a:pt x="3469" y="8086"/>
                  <a:pt x="3336" y="8111"/>
                  <a:pt x="3235" y="8011"/>
                </a:cubicBezTo>
                <a:cubicBezTo>
                  <a:pt x="1877" y="6667"/>
                  <a:pt x="86" y="8088"/>
                  <a:pt x="3" y="10576"/>
                </a:cubicBezTo>
                <a:cubicBezTo>
                  <a:pt x="-86" y="13214"/>
                  <a:pt x="1771" y="14933"/>
                  <a:pt x="3235" y="13567"/>
                </a:cubicBezTo>
                <a:cubicBezTo>
                  <a:pt x="3311" y="13503"/>
                  <a:pt x="3400" y="13490"/>
                  <a:pt x="3482" y="13533"/>
                </a:cubicBezTo>
                <a:cubicBezTo>
                  <a:pt x="3547" y="13567"/>
                  <a:pt x="3601" y="13632"/>
                  <a:pt x="3630" y="13722"/>
                </a:cubicBezTo>
                <a:cubicBezTo>
                  <a:pt x="3649" y="13782"/>
                  <a:pt x="3656" y="13848"/>
                  <a:pt x="3660" y="13914"/>
                </a:cubicBezTo>
                <a:cubicBezTo>
                  <a:pt x="3664" y="13976"/>
                  <a:pt x="3665" y="14039"/>
                  <a:pt x="3665" y="14102"/>
                </a:cubicBezTo>
                <a:lnTo>
                  <a:pt x="3630" y="20159"/>
                </a:lnTo>
                <a:cubicBezTo>
                  <a:pt x="3599" y="20530"/>
                  <a:pt x="3689" y="20900"/>
                  <a:pt x="3869" y="21149"/>
                </a:cubicBezTo>
                <a:cubicBezTo>
                  <a:pt x="3955" y="21267"/>
                  <a:pt x="4057" y="21350"/>
                  <a:pt x="4163" y="21404"/>
                </a:cubicBezTo>
                <a:cubicBezTo>
                  <a:pt x="4294" y="21472"/>
                  <a:pt x="4434" y="21497"/>
                  <a:pt x="4575" y="21476"/>
                </a:cubicBezTo>
                <a:lnTo>
                  <a:pt x="8713" y="21476"/>
                </a:lnTo>
                <a:cubicBezTo>
                  <a:pt x="8861" y="21521"/>
                  <a:pt x="9009" y="21404"/>
                  <a:pt x="9072" y="21193"/>
                </a:cubicBezTo>
                <a:cubicBezTo>
                  <a:pt x="9125" y="21016"/>
                  <a:pt x="9106" y="20808"/>
                  <a:pt x="9024" y="20661"/>
                </a:cubicBezTo>
                <a:cubicBezTo>
                  <a:pt x="7980" y="18634"/>
                  <a:pt x="8844" y="15630"/>
                  <a:pt x="10518" y="15469"/>
                </a:cubicBezTo>
                <a:cubicBezTo>
                  <a:pt x="12308" y="15297"/>
                  <a:pt x="13413" y="18432"/>
                  <a:pt x="12348" y="20661"/>
                </a:cubicBezTo>
                <a:cubicBezTo>
                  <a:pt x="12238" y="20804"/>
                  <a:pt x="12202" y="21040"/>
                  <a:pt x="12258" y="21244"/>
                </a:cubicBezTo>
                <a:cubicBezTo>
                  <a:pt x="12307" y="21423"/>
                  <a:pt x="12420" y="21540"/>
                  <a:pt x="12545" y="21545"/>
                </a:cubicBezTo>
                <a:lnTo>
                  <a:pt x="16775" y="21545"/>
                </a:lnTo>
                <a:cubicBezTo>
                  <a:pt x="17026" y="21574"/>
                  <a:pt x="17272" y="21427"/>
                  <a:pt x="17446" y="21145"/>
                </a:cubicBezTo>
                <a:cubicBezTo>
                  <a:pt x="17614" y="20872"/>
                  <a:pt x="17697" y="20499"/>
                  <a:pt x="17672" y="20124"/>
                </a:cubicBezTo>
                <a:lnTo>
                  <a:pt x="17659" y="14301"/>
                </a:lnTo>
                <a:cubicBezTo>
                  <a:pt x="17661" y="14089"/>
                  <a:pt x="17732" y="13891"/>
                  <a:pt x="17848" y="13777"/>
                </a:cubicBezTo>
                <a:cubicBezTo>
                  <a:pt x="17970" y="13658"/>
                  <a:pt x="18123" y="13647"/>
                  <a:pt x="18252" y="13747"/>
                </a:cubicBezTo>
                <a:cubicBezTo>
                  <a:pt x="19776" y="14888"/>
                  <a:pt x="21514" y="12976"/>
                  <a:pt x="21315" y="10378"/>
                </a:cubicBezTo>
                <a:cubicBezTo>
                  <a:pt x="21140" y="8093"/>
                  <a:pt x="19511" y="6826"/>
                  <a:pt x="18218" y="7969"/>
                </a:cubicBezTo>
                <a:cubicBezTo>
                  <a:pt x="18105" y="8087"/>
                  <a:pt x="17958" y="8097"/>
                  <a:pt x="17838" y="7997"/>
                </a:cubicBezTo>
                <a:cubicBezTo>
                  <a:pt x="17696" y="7876"/>
                  <a:pt x="17620" y="7627"/>
                  <a:pt x="17651" y="7380"/>
                </a:cubicBezTo>
                <a:lnTo>
                  <a:pt x="17651" y="1249"/>
                </a:lnTo>
                <a:cubicBezTo>
                  <a:pt x="17658" y="924"/>
                  <a:pt x="17578" y="608"/>
                  <a:pt x="17429" y="378"/>
                </a:cubicBezTo>
                <a:cubicBezTo>
                  <a:pt x="17280" y="147"/>
                  <a:pt x="17076" y="23"/>
                  <a:pt x="16865" y="35"/>
                </a:cubicBezTo>
                <a:lnTo>
                  <a:pt x="12544" y="35"/>
                </a:lnTo>
                <a:cubicBezTo>
                  <a:pt x="12442" y="10"/>
                  <a:pt x="12343" y="99"/>
                  <a:pt x="12306" y="248"/>
                </a:cubicBezTo>
                <a:cubicBezTo>
                  <a:pt x="12279" y="353"/>
                  <a:pt x="12288" y="464"/>
                  <a:pt x="12309" y="564"/>
                </a:cubicBezTo>
                <a:cubicBezTo>
                  <a:pt x="12330" y="667"/>
                  <a:pt x="12365" y="766"/>
                  <a:pt x="12413" y="852"/>
                </a:cubicBezTo>
                <a:cubicBezTo>
                  <a:pt x="13329" y="2913"/>
                  <a:pt x="12423" y="5725"/>
                  <a:pt x="10807" y="5841"/>
                </a:cubicBezTo>
                <a:cubicBezTo>
                  <a:pt x="9046" y="5968"/>
                  <a:pt x="7967" y="2899"/>
                  <a:pt x="8994" y="685"/>
                </a:cubicBezTo>
                <a:close/>
              </a:path>
            </a:pathLst>
          </a:custGeom>
          <a:solidFill>
            <a:srgbClr val="7965B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/>
          <a:p>
            <a:pPr defTabSz="309563" eaLnBrk="0" fontAlgn="base" hangingPunct="0">
              <a:spcBef>
                <a:spcPct val="0"/>
              </a:spcBef>
              <a:spcAft>
                <a:spcPct val="0"/>
              </a:spcAft>
            </a:pPr>
            <a:endParaRPr lang="fr-MA" sz="1875">
              <a:solidFill>
                <a:srgbClr val="000000"/>
              </a:solidFill>
              <a:latin typeface="Helvetica Light" charset="0"/>
              <a:sym typeface="Helvetica Light" charset="0"/>
            </a:endParaRPr>
          </a:p>
        </p:txBody>
      </p:sp>
      <p:sp>
        <p:nvSpPr>
          <p:cNvPr id="55" name="Shape 164">
            <a:extLst>
              <a:ext uri="{FF2B5EF4-FFF2-40B4-BE49-F238E27FC236}">
                <a16:creationId xmlns="" xmlns:a16="http://schemas.microsoft.com/office/drawing/2014/main" id="{5603DEED-59F9-49EB-BEAC-0BF4E3A3C84C}"/>
              </a:ext>
            </a:extLst>
          </p:cNvPr>
          <p:cNvSpPr>
            <a:spLocks noChangeAspect="1"/>
          </p:cNvSpPr>
          <p:nvPr/>
        </p:nvSpPr>
        <p:spPr bwMode="auto">
          <a:xfrm>
            <a:off x="4003886" y="3299868"/>
            <a:ext cx="222242" cy="270000"/>
          </a:xfrm>
          <a:custGeom>
            <a:avLst/>
            <a:gdLst>
              <a:gd name="T0" fmla="*/ 2147483646 w 21456"/>
              <a:gd name="T1" fmla="*/ 2147483646 h 21342"/>
              <a:gd name="T2" fmla="*/ 2147483646 w 21456"/>
              <a:gd name="T3" fmla="*/ 2147483646 h 21342"/>
              <a:gd name="T4" fmla="*/ 2147483646 w 21456"/>
              <a:gd name="T5" fmla="*/ 2147483646 h 21342"/>
              <a:gd name="T6" fmla="*/ 2147483646 w 21456"/>
              <a:gd name="T7" fmla="*/ 2147483646 h 21342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456" h="21342" extrusionOk="0">
                <a:moveTo>
                  <a:pt x="15084" y="3298"/>
                </a:moveTo>
                <a:cubicBezTo>
                  <a:pt x="16285" y="1982"/>
                  <a:pt x="15217" y="102"/>
                  <a:pt x="13214" y="4"/>
                </a:cubicBezTo>
                <a:cubicBezTo>
                  <a:pt x="11076" y="-100"/>
                  <a:pt x="9733" y="1860"/>
                  <a:pt x="10956" y="3298"/>
                </a:cubicBezTo>
                <a:cubicBezTo>
                  <a:pt x="11045" y="3412"/>
                  <a:pt x="11057" y="3554"/>
                  <a:pt x="10988" y="3676"/>
                </a:cubicBezTo>
                <a:cubicBezTo>
                  <a:pt x="10907" y="3819"/>
                  <a:pt x="10731" y="3910"/>
                  <a:pt x="10539" y="3909"/>
                </a:cubicBezTo>
                <a:lnTo>
                  <a:pt x="5345" y="3909"/>
                </a:lnTo>
                <a:cubicBezTo>
                  <a:pt x="5126" y="3899"/>
                  <a:pt x="4913" y="3974"/>
                  <a:pt x="4770" y="4110"/>
                </a:cubicBezTo>
                <a:cubicBezTo>
                  <a:pt x="4652" y="4223"/>
                  <a:pt x="4592" y="4369"/>
                  <a:pt x="4602" y="4517"/>
                </a:cubicBezTo>
                <a:lnTo>
                  <a:pt x="4602" y="8836"/>
                </a:lnTo>
                <a:cubicBezTo>
                  <a:pt x="4592" y="8951"/>
                  <a:pt x="4514" y="9056"/>
                  <a:pt x="4393" y="9116"/>
                </a:cubicBezTo>
                <a:cubicBezTo>
                  <a:pt x="4259" y="9183"/>
                  <a:pt x="4091" y="9186"/>
                  <a:pt x="3953" y="9125"/>
                </a:cubicBezTo>
                <a:cubicBezTo>
                  <a:pt x="2202" y="8173"/>
                  <a:pt x="-123" y="9270"/>
                  <a:pt x="5" y="10987"/>
                </a:cubicBezTo>
                <a:cubicBezTo>
                  <a:pt x="126" y="12591"/>
                  <a:pt x="2354" y="13461"/>
                  <a:pt x="3953" y="12528"/>
                </a:cubicBezTo>
                <a:cubicBezTo>
                  <a:pt x="4111" y="12443"/>
                  <a:pt x="4317" y="12445"/>
                  <a:pt x="4472" y="12535"/>
                </a:cubicBezTo>
                <a:cubicBezTo>
                  <a:pt x="4615" y="12618"/>
                  <a:pt x="4688" y="12761"/>
                  <a:pt x="4658" y="12903"/>
                </a:cubicBezTo>
                <a:lnTo>
                  <a:pt x="4658" y="17037"/>
                </a:lnTo>
                <a:cubicBezTo>
                  <a:pt x="4641" y="17190"/>
                  <a:pt x="4697" y="17342"/>
                  <a:pt x="4814" y="17462"/>
                </a:cubicBezTo>
                <a:cubicBezTo>
                  <a:pt x="4967" y="17618"/>
                  <a:pt x="5206" y="17702"/>
                  <a:pt x="5450" y="17684"/>
                </a:cubicBezTo>
                <a:lnTo>
                  <a:pt x="10465" y="17684"/>
                </a:lnTo>
                <a:cubicBezTo>
                  <a:pt x="10631" y="17705"/>
                  <a:pt x="10773" y="17793"/>
                  <a:pt x="10841" y="17919"/>
                </a:cubicBezTo>
                <a:cubicBezTo>
                  <a:pt x="10897" y="18023"/>
                  <a:pt x="10897" y="18141"/>
                  <a:pt x="10839" y="18245"/>
                </a:cubicBezTo>
                <a:cubicBezTo>
                  <a:pt x="9863" y="19727"/>
                  <a:pt x="11308" y="21500"/>
                  <a:pt x="13355" y="21331"/>
                </a:cubicBezTo>
                <a:cubicBezTo>
                  <a:pt x="15207" y="21178"/>
                  <a:pt x="16215" y="19484"/>
                  <a:pt x="15220" y="18197"/>
                </a:cubicBezTo>
                <a:cubicBezTo>
                  <a:pt x="15140" y="18100"/>
                  <a:pt x="15142" y="17971"/>
                  <a:pt x="15225" y="17875"/>
                </a:cubicBezTo>
                <a:cubicBezTo>
                  <a:pt x="15295" y="17794"/>
                  <a:pt x="15405" y="17751"/>
                  <a:pt x="15515" y="17726"/>
                </a:cubicBezTo>
                <a:cubicBezTo>
                  <a:pt x="15609" y="17704"/>
                  <a:pt x="15708" y="17694"/>
                  <a:pt x="15810" y="17697"/>
                </a:cubicBezTo>
                <a:lnTo>
                  <a:pt x="20470" y="17718"/>
                </a:lnTo>
                <a:cubicBezTo>
                  <a:pt x="20787" y="17737"/>
                  <a:pt x="21094" y="17621"/>
                  <a:pt x="21281" y="17411"/>
                </a:cubicBezTo>
                <a:cubicBezTo>
                  <a:pt x="21409" y="17268"/>
                  <a:pt x="21469" y="17092"/>
                  <a:pt x="21452" y="16915"/>
                </a:cubicBezTo>
                <a:lnTo>
                  <a:pt x="21452" y="4584"/>
                </a:lnTo>
                <a:cubicBezTo>
                  <a:pt x="21477" y="4401"/>
                  <a:pt x="21403" y="4219"/>
                  <a:pt x="21249" y="4085"/>
                </a:cubicBezTo>
                <a:cubicBezTo>
                  <a:pt x="21084" y="3942"/>
                  <a:pt x="20847" y="3871"/>
                  <a:pt x="20608" y="3893"/>
                </a:cubicBezTo>
                <a:lnTo>
                  <a:pt x="15325" y="3893"/>
                </a:lnTo>
                <a:cubicBezTo>
                  <a:pt x="15168" y="3876"/>
                  <a:pt x="15036" y="3789"/>
                  <a:pt x="14982" y="3667"/>
                </a:cubicBezTo>
                <a:cubicBezTo>
                  <a:pt x="14925" y="3538"/>
                  <a:pt x="14965" y="3394"/>
                  <a:pt x="15084" y="3298"/>
                </a:cubicBezTo>
                <a:close/>
              </a:path>
            </a:pathLst>
          </a:custGeom>
          <a:solidFill>
            <a:srgbClr val="EC562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/>
          <a:p>
            <a:pPr defTabSz="309563" eaLnBrk="0" fontAlgn="base" hangingPunct="0">
              <a:spcBef>
                <a:spcPct val="0"/>
              </a:spcBef>
              <a:spcAft>
                <a:spcPct val="0"/>
              </a:spcAft>
            </a:pPr>
            <a:endParaRPr lang="fr-MA" sz="1875">
              <a:solidFill>
                <a:srgbClr val="000000"/>
              </a:solidFill>
              <a:latin typeface="Helvetica Light" charset="0"/>
              <a:sym typeface="Helvetica Light" charset="0"/>
            </a:endParaRPr>
          </a:p>
        </p:txBody>
      </p:sp>
      <p:sp>
        <p:nvSpPr>
          <p:cNvPr id="56" name="Shape 166">
            <a:extLst>
              <a:ext uri="{FF2B5EF4-FFF2-40B4-BE49-F238E27FC236}">
                <a16:creationId xmlns="" xmlns:a16="http://schemas.microsoft.com/office/drawing/2014/main" id="{D273EDE8-D626-4CFF-8003-04B6148F2ACD}"/>
              </a:ext>
            </a:extLst>
          </p:cNvPr>
          <p:cNvSpPr>
            <a:spLocks noChangeAspect="1"/>
          </p:cNvSpPr>
          <p:nvPr/>
        </p:nvSpPr>
        <p:spPr bwMode="auto">
          <a:xfrm rot="20263546">
            <a:off x="4615622" y="3299868"/>
            <a:ext cx="268128" cy="270000"/>
          </a:xfrm>
          <a:custGeom>
            <a:avLst/>
            <a:gdLst>
              <a:gd name="T0" fmla="*/ 2147483646 w 21320"/>
              <a:gd name="T1" fmla="*/ 2147483646 h 21225"/>
              <a:gd name="T2" fmla="*/ 2147483646 w 21320"/>
              <a:gd name="T3" fmla="*/ 2147483646 h 21225"/>
              <a:gd name="T4" fmla="*/ 2147483646 w 21320"/>
              <a:gd name="T5" fmla="*/ 2147483646 h 21225"/>
              <a:gd name="T6" fmla="*/ 2147483646 w 21320"/>
              <a:gd name="T7" fmla="*/ 2147483646 h 21225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320" h="21225" extrusionOk="0">
                <a:moveTo>
                  <a:pt x="9112" y="3358"/>
                </a:moveTo>
                <a:cubicBezTo>
                  <a:pt x="9215" y="3425"/>
                  <a:pt x="9241" y="3563"/>
                  <a:pt x="9169" y="3661"/>
                </a:cubicBezTo>
                <a:cubicBezTo>
                  <a:pt x="9123" y="3724"/>
                  <a:pt x="9049" y="3754"/>
                  <a:pt x="8978" y="3772"/>
                </a:cubicBezTo>
                <a:cubicBezTo>
                  <a:pt x="8911" y="3788"/>
                  <a:pt x="8840" y="3797"/>
                  <a:pt x="8767" y="3794"/>
                </a:cubicBezTo>
                <a:lnTo>
                  <a:pt x="4502" y="3794"/>
                </a:lnTo>
                <a:cubicBezTo>
                  <a:pt x="4308" y="3786"/>
                  <a:pt x="4120" y="3857"/>
                  <a:pt x="3982" y="3992"/>
                </a:cubicBezTo>
                <a:cubicBezTo>
                  <a:pt x="3842" y="4129"/>
                  <a:pt x="3767" y="4318"/>
                  <a:pt x="3776" y="4512"/>
                </a:cubicBezTo>
                <a:lnTo>
                  <a:pt x="3776" y="8774"/>
                </a:lnTo>
                <a:cubicBezTo>
                  <a:pt x="3783" y="8841"/>
                  <a:pt x="3766" y="8905"/>
                  <a:pt x="3732" y="8958"/>
                </a:cubicBezTo>
                <a:cubicBezTo>
                  <a:pt x="3709" y="8993"/>
                  <a:pt x="3677" y="9025"/>
                  <a:pt x="3633" y="9039"/>
                </a:cubicBezTo>
                <a:cubicBezTo>
                  <a:pt x="3580" y="9056"/>
                  <a:pt x="3525" y="9041"/>
                  <a:pt x="3476" y="9023"/>
                </a:cubicBezTo>
                <a:cubicBezTo>
                  <a:pt x="3393" y="8992"/>
                  <a:pt x="3313" y="8947"/>
                  <a:pt x="3241" y="8889"/>
                </a:cubicBezTo>
                <a:cubicBezTo>
                  <a:pt x="1718" y="7898"/>
                  <a:pt x="-269" y="9176"/>
                  <a:pt x="30" y="10953"/>
                </a:cubicBezTo>
                <a:cubicBezTo>
                  <a:pt x="280" y="12437"/>
                  <a:pt x="2052" y="13108"/>
                  <a:pt x="3241" y="12168"/>
                </a:cubicBezTo>
                <a:cubicBezTo>
                  <a:pt x="3334" y="12071"/>
                  <a:pt x="3485" y="12055"/>
                  <a:pt x="3596" y="12130"/>
                </a:cubicBezTo>
                <a:cubicBezTo>
                  <a:pt x="3657" y="12172"/>
                  <a:pt x="3697" y="12232"/>
                  <a:pt x="3719" y="12296"/>
                </a:cubicBezTo>
                <a:cubicBezTo>
                  <a:pt x="3737" y="12347"/>
                  <a:pt x="3744" y="12401"/>
                  <a:pt x="3748" y="12455"/>
                </a:cubicBezTo>
                <a:cubicBezTo>
                  <a:pt x="3751" y="12514"/>
                  <a:pt x="3749" y="12574"/>
                  <a:pt x="3741" y="12636"/>
                </a:cubicBezTo>
                <a:lnTo>
                  <a:pt x="3741" y="16715"/>
                </a:lnTo>
                <a:cubicBezTo>
                  <a:pt x="3730" y="16901"/>
                  <a:pt x="3803" y="17082"/>
                  <a:pt x="3941" y="17209"/>
                </a:cubicBezTo>
                <a:cubicBezTo>
                  <a:pt x="4068" y="17327"/>
                  <a:pt x="4238" y="17389"/>
                  <a:pt x="4412" y="17378"/>
                </a:cubicBezTo>
                <a:lnTo>
                  <a:pt x="8857" y="17378"/>
                </a:lnTo>
                <a:cubicBezTo>
                  <a:pt x="8991" y="17364"/>
                  <a:pt x="9111" y="17458"/>
                  <a:pt x="9129" y="17590"/>
                </a:cubicBezTo>
                <a:cubicBezTo>
                  <a:pt x="9137" y="17654"/>
                  <a:pt x="9118" y="17717"/>
                  <a:pt x="9094" y="17774"/>
                </a:cubicBezTo>
                <a:cubicBezTo>
                  <a:pt x="9071" y="17828"/>
                  <a:pt x="9041" y="17881"/>
                  <a:pt x="9005" y="17931"/>
                </a:cubicBezTo>
                <a:cubicBezTo>
                  <a:pt x="7941" y="19159"/>
                  <a:pt x="8719" y="21062"/>
                  <a:pt x="10347" y="21215"/>
                </a:cubicBezTo>
                <a:cubicBezTo>
                  <a:pt x="12149" y="21385"/>
                  <a:pt x="13292" y="19353"/>
                  <a:pt x="12195" y="17931"/>
                </a:cubicBezTo>
                <a:cubicBezTo>
                  <a:pt x="12151" y="17877"/>
                  <a:pt x="12119" y="17818"/>
                  <a:pt x="12097" y="17756"/>
                </a:cubicBezTo>
                <a:cubicBezTo>
                  <a:pt x="12071" y="17684"/>
                  <a:pt x="12059" y="17604"/>
                  <a:pt x="12093" y="17533"/>
                </a:cubicBezTo>
                <a:cubicBezTo>
                  <a:pt x="12128" y="17458"/>
                  <a:pt x="12199" y="17414"/>
                  <a:pt x="12272" y="17387"/>
                </a:cubicBezTo>
                <a:cubicBezTo>
                  <a:pt x="12340" y="17362"/>
                  <a:pt x="12414" y="17350"/>
                  <a:pt x="12491" y="17353"/>
                </a:cubicBezTo>
                <a:lnTo>
                  <a:pt x="16690" y="17353"/>
                </a:lnTo>
                <a:cubicBezTo>
                  <a:pt x="16925" y="17378"/>
                  <a:pt x="17157" y="17286"/>
                  <a:pt x="17308" y="17108"/>
                </a:cubicBezTo>
                <a:cubicBezTo>
                  <a:pt x="17432" y="16962"/>
                  <a:pt x="17490" y="16773"/>
                  <a:pt x="17468" y="16584"/>
                </a:cubicBezTo>
                <a:lnTo>
                  <a:pt x="17468" y="12374"/>
                </a:lnTo>
                <a:cubicBezTo>
                  <a:pt x="17497" y="12255"/>
                  <a:pt x="17583" y="12159"/>
                  <a:pt x="17698" y="12116"/>
                </a:cubicBezTo>
                <a:cubicBezTo>
                  <a:pt x="17829" y="12067"/>
                  <a:pt x="17976" y="12095"/>
                  <a:pt x="18080" y="12187"/>
                </a:cubicBezTo>
                <a:cubicBezTo>
                  <a:pt x="19405" y="13180"/>
                  <a:pt x="21308" y="12253"/>
                  <a:pt x="21320" y="10609"/>
                </a:cubicBezTo>
                <a:cubicBezTo>
                  <a:pt x="21331" y="8954"/>
                  <a:pt x="19419" y="8002"/>
                  <a:pt x="18080" y="8997"/>
                </a:cubicBezTo>
                <a:cubicBezTo>
                  <a:pt x="18032" y="9039"/>
                  <a:pt x="17978" y="9072"/>
                  <a:pt x="17922" y="9095"/>
                </a:cubicBezTo>
                <a:cubicBezTo>
                  <a:pt x="17877" y="9114"/>
                  <a:pt x="17829" y="9127"/>
                  <a:pt x="17780" y="9124"/>
                </a:cubicBezTo>
                <a:cubicBezTo>
                  <a:pt x="17731" y="9121"/>
                  <a:pt x="17685" y="9102"/>
                  <a:pt x="17643" y="9075"/>
                </a:cubicBezTo>
                <a:cubicBezTo>
                  <a:pt x="17535" y="9006"/>
                  <a:pt x="17465" y="8891"/>
                  <a:pt x="17455" y="8765"/>
                </a:cubicBezTo>
                <a:lnTo>
                  <a:pt x="17455" y="4688"/>
                </a:lnTo>
                <a:cubicBezTo>
                  <a:pt x="17483" y="4477"/>
                  <a:pt x="17420" y="4264"/>
                  <a:pt x="17282" y="4100"/>
                </a:cubicBezTo>
                <a:cubicBezTo>
                  <a:pt x="17133" y="3924"/>
                  <a:pt x="16911" y="3823"/>
                  <a:pt x="16679" y="3826"/>
                </a:cubicBezTo>
                <a:lnTo>
                  <a:pt x="12438" y="3826"/>
                </a:lnTo>
                <a:cubicBezTo>
                  <a:pt x="12365" y="3841"/>
                  <a:pt x="12292" y="3839"/>
                  <a:pt x="12221" y="3821"/>
                </a:cubicBezTo>
                <a:cubicBezTo>
                  <a:pt x="12157" y="3805"/>
                  <a:pt x="12096" y="3775"/>
                  <a:pt x="12056" y="3724"/>
                </a:cubicBezTo>
                <a:cubicBezTo>
                  <a:pt x="11970" y="3615"/>
                  <a:pt x="11997" y="3457"/>
                  <a:pt x="12114" y="3382"/>
                </a:cubicBezTo>
                <a:cubicBezTo>
                  <a:pt x="13298" y="2222"/>
                  <a:pt x="12611" y="224"/>
                  <a:pt x="10957" y="18"/>
                </a:cubicBezTo>
                <a:cubicBezTo>
                  <a:pt x="9092" y="-215"/>
                  <a:pt x="7905" y="1934"/>
                  <a:pt x="9112" y="3358"/>
                </a:cubicBezTo>
                <a:close/>
              </a:path>
            </a:pathLst>
          </a:custGeom>
          <a:solidFill>
            <a:srgbClr val="2EA7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/>
          <a:p>
            <a:pPr defTabSz="309563" eaLnBrk="0" fontAlgn="base" hangingPunct="0">
              <a:spcBef>
                <a:spcPct val="0"/>
              </a:spcBef>
              <a:spcAft>
                <a:spcPct val="0"/>
              </a:spcAft>
            </a:pPr>
            <a:endParaRPr lang="fr-MA" sz="1875">
              <a:solidFill>
                <a:srgbClr val="000000"/>
              </a:solidFill>
              <a:latin typeface="Helvetica Light" charset="0"/>
              <a:sym typeface="Helvetica Light" charset="0"/>
            </a:endParaRPr>
          </a:p>
        </p:txBody>
      </p:sp>
      <p:pic>
        <p:nvPicPr>
          <p:cNvPr id="57" name="Picture 2" descr="Image associé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841" y="3299868"/>
            <a:ext cx="305048" cy="27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Image 5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0571" t="-4564" r="-3489" b="51647"/>
          <a:stretch/>
        </p:blipFill>
        <p:spPr>
          <a:xfrm>
            <a:off x="3140683" y="4436567"/>
            <a:ext cx="200025" cy="200025"/>
          </a:xfrm>
          <a:prstGeom prst="ellipse">
            <a:avLst/>
          </a:prstGeom>
        </p:spPr>
      </p:pic>
      <p:pic>
        <p:nvPicPr>
          <p:cNvPr id="59" name="Image 5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0571" t="-4564" r="-3489" b="51647"/>
          <a:stretch/>
        </p:blipFill>
        <p:spPr>
          <a:xfrm>
            <a:off x="3742966" y="4436567"/>
            <a:ext cx="200025" cy="200025"/>
          </a:xfrm>
          <a:prstGeom prst="ellipse">
            <a:avLst/>
          </a:prstGeom>
        </p:spPr>
      </p:pic>
      <p:pic>
        <p:nvPicPr>
          <p:cNvPr id="60" name="Image 5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0571" t="-4564" r="-3489" b="51647"/>
          <a:stretch/>
        </p:blipFill>
        <p:spPr>
          <a:xfrm>
            <a:off x="4286921" y="4436567"/>
            <a:ext cx="200025" cy="200025"/>
          </a:xfrm>
          <a:prstGeom prst="ellipse">
            <a:avLst/>
          </a:prstGeom>
        </p:spPr>
      </p:pic>
      <p:pic>
        <p:nvPicPr>
          <p:cNvPr id="61" name="Image 6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0571" t="-4564" r="-3489" b="51647"/>
          <a:stretch/>
        </p:blipFill>
        <p:spPr>
          <a:xfrm>
            <a:off x="4918191" y="4436567"/>
            <a:ext cx="200025" cy="200025"/>
          </a:xfrm>
          <a:prstGeom prst="ellipse">
            <a:avLst/>
          </a:prstGeom>
        </p:spPr>
      </p:pic>
      <p:pic>
        <p:nvPicPr>
          <p:cNvPr id="62" name="Image 6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0571" t="-4564" r="-3489" b="51647"/>
          <a:stretch/>
        </p:blipFill>
        <p:spPr>
          <a:xfrm>
            <a:off x="5505779" y="4436567"/>
            <a:ext cx="200025" cy="200025"/>
          </a:xfrm>
          <a:prstGeom prst="ellipse">
            <a:avLst/>
          </a:prstGeom>
        </p:spPr>
      </p:pic>
      <p:pic>
        <p:nvPicPr>
          <p:cNvPr id="63" name="Image 6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0571" t="-4564" r="-3489" b="51647"/>
          <a:stretch/>
        </p:blipFill>
        <p:spPr>
          <a:xfrm>
            <a:off x="6143502" y="4436567"/>
            <a:ext cx="200025" cy="200025"/>
          </a:xfrm>
          <a:prstGeom prst="ellipse">
            <a:avLst/>
          </a:prstGeom>
        </p:spPr>
      </p:pic>
      <p:sp>
        <p:nvSpPr>
          <p:cNvPr id="64" name="ZoneTexte 63"/>
          <p:cNvSpPr txBox="1"/>
          <p:nvPr/>
        </p:nvSpPr>
        <p:spPr>
          <a:xfrm>
            <a:off x="3265764" y="4421164"/>
            <a:ext cx="458378" cy="25391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525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Processus et normes</a:t>
            </a:r>
          </a:p>
        </p:txBody>
      </p:sp>
      <p:sp>
        <p:nvSpPr>
          <p:cNvPr id="65" name="ZoneTexte 64"/>
          <p:cNvSpPr txBox="1"/>
          <p:nvPr/>
        </p:nvSpPr>
        <p:spPr>
          <a:xfrm>
            <a:off x="3868046" y="4421164"/>
            <a:ext cx="587588" cy="25391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525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Outils et plateforme</a:t>
            </a:r>
          </a:p>
        </p:txBody>
      </p:sp>
      <p:sp>
        <p:nvSpPr>
          <p:cNvPr id="66" name="ZoneTexte 65"/>
          <p:cNvSpPr txBox="1"/>
          <p:nvPr/>
        </p:nvSpPr>
        <p:spPr>
          <a:xfrm>
            <a:off x="4412001" y="4461560"/>
            <a:ext cx="530999" cy="173124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525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Spécialisation 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5043271" y="4380768"/>
            <a:ext cx="587588" cy="25391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525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Indicateurs basée sur les données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5630859" y="4421164"/>
            <a:ext cx="587588" cy="25391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525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Référentiel des connaissances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6268584" y="4421164"/>
            <a:ext cx="587588" cy="25391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525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Disponibilité des compétences</a:t>
            </a:r>
          </a:p>
        </p:txBody>
      </p:sp>
      <p:pic>
        <p:nvPicPr>
          <p:cNvPr id="70" name="Picture 4" descr="Résultat de recherche d'images pour &quot;factory icon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608" y="272033"/>
            <a:ext cx="483394" cy="48339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6" descr="Résultat de recherche d'images pour &quot;globe icon&quot;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993" y="423269"/>
            <a:ext cx="423582" cy="42358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ZoneTexte 71"/>
          <p:cNvSpPr txBox="1"/>
          <p:nvPr/>
        </p:nvSpPr>
        <p:spPr>
          <a:xfrm>
            <a:off x="905734" y="680198"/>
            <a:ext cx="980100" cy="270000"/>
          </a:xfrm>
          <a:prstGeom prst="rect">
            <a:avLst/>
          </a:prstGeom>
          <a:solidFill>
            <a:srgbClr val="E16268"/>
          </a:solidFill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Client interne</a:t>
            </a:r>
          </a:p>
        </p:txBody>
      </p:sp>
      <p:sp>
        <p:nvSpPr>
          <p:cNvPr id="73" name="ZoneTexte 72"/>
          <p:cNvSpPr txBox="1"/>
          <p:nvPr/>
        </p:nvSpPr>
        <p:spPr>
          <a:xfrm>
            <a:off x="4093434" y="680198"/>
            <a:ext cx="980100" cy="270000"/>
          </a:xfrm>
          <a:prstGeom prst="rect">
            <a:avLst/>
          </a:prstGeom>
          <a:solidFill>
            <a:srgbClr val="E16268"/>
          </a:solidFill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Digital </a:t>
            </a:r>
            <a:r>
              <a:rPr lang="fr-FR" sz="750" dirty="0" err="1"/>
              <a:t>Factory</a:t>
            </a:r>
            <a:endParaRPr lang="fr-FR" sz="750" dirty="0"/>
          </a:p>
        </p:txBody>
      </p:sp>
      <p:sp>
        <p:nvSpPr>
          <p:cNvPr id="74" name="ZoneTexte 73"/>
          <p:cNvSpPr txBox="1"/>
          <p:nvPr/>
        </p:nvSpPr>
        <p:spPr>
          <a:xfrm>
            <a:off x="6156634" y="680198"/>
            <a:ext cx="559901" cy="270000"/>
          </a:xfrm>
          <a:prstGeom prst="rect">
            <a:avLst/>
          </a:prstGeom>
          <a:solidFill>
            <a:srgbClr val="E16268"/>
          </a:solidFill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 err="1"/>
              <a:t>Build</a:t>
            </a:r>
            <a:endParaRPr lang="fr-FR" sz="750" dirty="0"/>
          </a:p>
        </p:txBody>
      </p:sp>
      <p:pic>
        <p:nvPicPr>
          <p:cNvPr id="75" name="Picture 8" descr="Résultat de recherche d'images pour &quot;maintain icon&quot;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34672">
            <a:off x="7564217" y="432458"/>
            <a:ext cx="390411" cy="36047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ZoneTexte 75"/>
          <p:cNvSpPr txBox="1"/>
          <p:nvPr/>
        </p:nvSpPr>
        <p:spPr>
          <a:xfrm>
            <a:off x="7281134" y="680198"/>
            <a:ext cx="980100" cy="270000"/>
          </a:xfrm>
          <a:prstGeom prst="rect">
            <a:avLst/>
          </a:prstGeom>
          <a:solidFill>
            <a:srgbClr val="E16268"/>
          </a:solidFill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Gérer et maintenir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7202497" y="1462897"/>
            <a:ext cx="458378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Agence 1</a:t>
            </a:r>
          </a:p>
        </p:txBody>
      </p:sp>
      <p:sp>
        <p:nvSpPr>
          <p:cNvPr id="78" name="ZoneTexte 77"/>
          <p:cNvSpPr txBox="1"/>
          <p:nvPr/>
        </p:nvSpPr>
        <p:spPr>
          <a:xfrm>
            <a:off x="7202497" y="2087878"/>
            <a:ext cx="458378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Filiale 1</a:t>
            </a:r>
          </a:p>
        </p:txBody>
      </p:sp>
      <p:sp>
        <p:nvSpPr>
          <p:cNvPr id="79" name="ZoneTexte 78"/>
          <p:cNvSpPr txBox="1"/>
          <p:nvPr/>
        </p:nvSpPr>
        <p:spPr>
          <a:xfrm>
            <a:off x="7202497" y="1618136"/>
            <a:ext cx="458378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Agence 2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7202497" y="1773376"/>
            <a:ext cx="458378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Agence 3</a:t>
            </a:r>
          </a:p>
        </p:txBody>
      </p:sp>
      <p:sp>
        <p:nvSpPr>
          <p:cNvPr id="81" name="ZoneTexte 80"/>
          <p:cNvSpPr txBox="1"/>
          <p:nvPr/>
        </p:nvSpPr>
        <p:spPr>
          <a:xfrm>
            <a:off x="7202497" y="2238919"/>
            <a:ext cx="458378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Filiale 2</a:t>
            </a:r>
          </a:p>
        </p:txBody>
      </p:sp>
      <p:sp>
        <p:nvSpPr>
          <p:cNvPr id="82" name="ZoneTexte 81"/>
          <p:cNvSpPr txBox="1"/>
          <p:nvPr/>
        </p:nvSpPr>
        <p:spPr>
          <a:xfrm>
            <a:off x="7202497" y="2389960"/>
            <a:ext cx="458378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Filiale 3</a:t>
            </a:r>
          </a:p>
        </p:txBody>
      </p:sp>
      <p:pic>
        <p:nvPicPr>
          <p:cNvPr id="83" name="Image 8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063" y="1462897"/>
            <a:ext cx="483095" cy="483095"/>
          </a:xfrm>
          <a:prstGeom prst="rect">
            <a:avLst/>
          </a:prstGeom>
        </p:spPr>
      </p:pic>
      <p:pic>
        <p:nvPicPr>
          <p:cNvPr id="84" name="Image 8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063" y="2092706"/>
            <a:ext cx="483095" cy="483095"/>
          </a:xfrm>
          <a:prstGeom prst="rect">
            <a:avLst/>
          </a:prstGeom>
        </p:spPr>
      </p:pic>
      <p:sp>
        <p:nvSpPr>
          <p:cNvPr id="85" name="Chevron 84"/>
          <p:cNvSpPr/>
          <p:nvPr/>
        </p:nvSpPr>
        <p:spPr>
          <a:xfrm rot="5400000">
            <a:off x="3928513" y="3737703"/>
            <a:ext cx="104453" cy="227480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>
              <a:solidFill>
                <a:schemeClr val="tx1"/>
              </a:solidFill>
            </a:endParaRPr>
          </a:p>
        </p:txBody>
      </p:sp>
      <p:sp>
        <p:nvSpPr>
          <p:cNvPr id="86" name="Chevron 85"/>
          <p:cNvSpPr/>
          <p:nvPr/>
        </p:nvSpPr>
        <p:spPr>
          <a:xfrm rot="5400000">
            <a:off x="4583719" y="3737704"/>
            <a:ext cx="104453" cy="227480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>
              <a:solidFill>
                <a:schemeClr val="tx1"/>
              </a:solidFill>
            </a:endParaRPr>
          </a:p>
        </p:txBody>
      </p:sp>
      <p:pic>
        <p:nvPicPr>
          <p:cNvPr id="87" name="Image 4">
            <a:extLst>
              <a:ext uri="{FF2B5EF4-FFF2-40B4-BE49-F238E27FC236}">
                <a16:creationId xmlns="" xmlns:a16="http://schemas.microsoft.com/office/drawing/2014/main" id="{055CF30F-A78B-48DC-8183-F82E8B2C73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30424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F68396AA-17CD-419C-9236-43A6414E60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2613" y="737584"/>
            <a:ext cx="4598773" cy="3449080"/>
          </a:xfrm>
          <a:prstGeom prst="rect">
            <a:avLst/>
          </a:prstGeom>
        </p:spPr>
      </p:pic>
      <p:sp>
        <p:nvSpPr>
          <p:cNvPr id="22" name="Forma libre 23">
            <a:extLst>
              <a:ext uri="{FF2B5EF4-FFF2-40B4-BE49-F238E27FC236}">
                <a16:creationId xmlns="" xmlns:a16="http://schemas.microsoft.com/office/drawing/2014/main" id="{C952ED6F-2745-4269-91A4-D1C6FCFE561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3" name="Marcador de texto 14">
            <a:extLst>
              <a:ext uri="{FF2B5EF4-FFF2-40B4-BE49-F238E27FC236}">
                <a16:creationId xmlns="" xmlns:a16="http://schemas.microsoft.com/office/drawing/2014/main" id="{EBD1C0D1-0FA1-4A14-B231-5B4315A572C3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>
                <a:solidFill>
                  <a:schemeClr val="bg1"/>
                </a:solidFill>
              </a:rPr>
              <a:t>VISION D’UNE DIGITAL FACTORY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67" name="Rectangle à coins arrondis 46">
            <a:extLst>
              <a:ext uri="{FF2B5EF4-FFF2-40B4-BE49-F238E27FC236}">
                <a16:creationId xmlns="" xmlns:a16="http://schemas.microsoft.com/office/drawing/2014/main" id="{E14B0F85-37C7-461B-8488-735306D58DB4}"/>
              </a:ext>
            </a:extLst>
          </p:cNvPr>
          <p:cNvSpPr/>
          <p:nvPr/>
        </p:nvSpPr>
        <p:spPr>
          <a:xfrm>
            <a:off x="1937375" y="3319118"/>
            <a:ext cx="5269251" cy="1804749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fr-FR" sz="20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Priorité:</a:t>
            </a:r>
            <a:r>
              <a:rPr lang="fr-FR" altLang="fr-FR" sz="16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</a:p>
          <a:p>
            <a:pPr algn="ctr"/>
            <a:r>
              <a:rPr lang="fr-FR" altLang="fr-FR" sz="16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Meilleure </a:t>
            </a:r>
            <a:r>
              <a:rPr lang="fr-FR" altLang="fr-F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définition de l’expérience utilisateur à travers des prototypes Quick Win, Convertir les problématiques business en idées et solutions</a:t>
            </a:r>
          </a:p>
        </p:txBody>
      </p:sp>
      <p:pic>
        <p:nvPicPr>
          <p:cNvPr id="6" name="Image 4">
            <a:extLst>
              <a:ext uri="{FF2B5EF4-FFF2-40B4-BE49-F238E27FC236}">
                <a16:creationId xmlns="" xmlns:a16="http://schemas.microsoft.com/office/drawing/2014/main" id="{D43EFD12-43C5-4CE4-9E78-76D8ED8096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9838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Connecteur droit 60"/>
          <p:cNvCxnSpPr/>
          <p:nvPr/>
        </p:nvCxnSpPr>
        <p:spPr bwMode="auto">
          <a:xfrm>
            <a:off x="663981" y="600149"/>
            <a:ext cx="0" cy="354471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2" name="Connecteur droit 61"/>
          <p:cNvCxnSpPr/>
          <p:nvPr/>
        </p:nvCxnSpPr>
        <p:spPr bwMode="auto">
          <a:xfrm flipH="1">
            <a:off x="663981" y="4144860"/>
            <a:ext cx="795866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" name="Connecteur droit 62"/>
          <p:cNvCxnSpPr/>
          <p:nvPr/>
        </p:nvCxnSpPr>
        <p:spPr bwMode="auto">
          <a:xfrm flipH="1">
            <a:off x="4643314" y="769482"/>
            <a:ext cx="0" cy="3375378"/>
          </a:xfrm>
          <a:prstGeom prst="line">
            <a:avLst/>
          </a:prstGeom>
          <a:solidFill>
            <a:schemeClr val="bg1"/>
          </a:solidFill>
          <a:ln w="3175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Connecteur droit 63"/>
          <p:cNvCxnSpPr/>
          <p:nvPr/>
        </p:nvCxnSpPr>
        <p:spPr bwMode="auto">
          <a:xfrm flipH="1">
            <a:off x="754292" y="2372505"/>
            <a:ext cx="786835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5" name="ZoneTexte 64"/>
          <p:cNvSpPr txBox="1"/>
          <p:nvPr/>
        </p:nvSpPr>
        <p:spPr>
          <a:xfrm>
            <a:off x="1219321" y="4159126"/>
            <a:ext cx="242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PROBLÈME</a:t>
            </a:r>
          </a:p>
        </p:txBody>
      </p:sp>
      <p:sp>
        <p:nvSpPr>
          <p:cNvPr id="66" name="ZoneTexte 65"/>
          <p:cNvSpPr txBox="1"/>
          <p:nvPr/>
        </p:nvSpPr>
        <p:spPr>
          <a:xfrm>
            <a:off x="5499781" y="4159126"/>
            <a:ext cx="242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SOLUTION</a:t>
            </a:r>
          </a:p>
        </p:txBody>
      </p:sp>
      <p:sp>
        <p:nvSpPr>
          <p:cNvPr id="67" name="ZoneTexte 66"/>
          <p:cNvSpPr txBox="1"/>
          <p:nvPr/>
        </p:nvSpPr>
        <p:spPr>
          <a:xfrm rot="5400000">
            <a:off x="-266173" y="3078061"/>
            <a:ext cx="1371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CONCRET</a:t>
            </a:r>
          </a:p>
        </p:txBody>
      </p:sp>
      <p:sp>
        <p:nvSpPr>
          <p:cNvPr id="68" name="ZoneTexte 67"/>
          <p:cNvSpPr txBox="1"/>
          <p:nvPr/>
        </p:nvSpPr>
        <p:spPr>
          <a:xfrm rot="5400000">
            <a:off x="-266173" y="1425418"/>
            <a:ext cx="1371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CONCEPT</a:t>
            </a:r>
          </a:p>
        </p:txBody>
      </p:sp>
      <p:sp>
        <p:nvSpPr>
          <p:cNvPr id="69" name="Rectangle à coins arrondis 68"/>
          <p:cNvSpPr/>
          <p:nvPr/>
        </p:nvSpPr>
        <p:spPr bwMode="auto">
          <a:xfrm>
            <a:off x="754292" y="4751279"/>
            <a:ext cx="2448000" cy="79023"/>
          </a:xfrm>
          <a:prstGeom prst="roundRect">
            <a:avLst/>
          </a:prstGeom>
          <a:solidFill>
            <a:srgbClr val="EE003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266700" marR="0" lvl="0" indent="-266700" algn="l" defTabSz="720725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E000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fr-F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70" name="Rectangle à coins arrondis 69"/>
          <p:cNvSpPr/>
          <p:nvPr/>
        </p:nvSpPr>
        <p:spPr bwMode="auto">
          <a:xfrm>
            <a:off x="3385695" y="4751279"/>
            <a:ext cx="2448000" cy="79023"/>
          </a:xfrm>
          <a:prstGeom prst="roundRect">
            <a:avLst/>
          </a:prstGeom>
          <a:solidFill>
            <a:srgbClr val="2D5CB9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266700" marR="0" lvl="0" indent="-266700" algn="l" defTabSz="720725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E000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fr-F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71" name="Rectangle à coins arrondis 70"/>
          <p:cNvSpPr/>
          <p:nvPr/>
        </p:nvSpPr>
        <p:spPr bwMode="auto">
          <a:xfrm>
            <a:off x="6017099" y="4751279"/>
            <a:ext cx="2448000" cy="79023"/>
          </a:xfrm>
          <a:prstGeom prst="roundRect">
            <a:avLst/>
          </a:prstGeom>
          <a:solidFill>
            <a:srgbClr val="35AB19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266700" marR="0" lvl="0" indent="-266700" algn="l" defTabSz="720725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E000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fr-F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72" name="ZoneTexte 71"/>
          <p:cNvSpPr txBox="1"/>
          <p:nvPr/>
        </p:nvSpPr>
        <p:spPr>
          <a:xfrm>
            <a:off x="754292" y="4868263"/>
            <a:ext cx="242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DESIGN THINKING</a:t>
            </a:r>
          </a:p>
        </p:txBody>
      </p:sp>
      <p:sp>
        <p:nvSpPr>
          <p:cNvPr id="73" name="ZoneTexte 72"/>
          <p:cNvSpPr txBox="1"/>
          <p:nvPr/>
        </p:nvSpPr>
        <p:spPr>
          <a:xfrm>
            <a:off x="3385695" y="4868263"/>
            <a:ext cx="242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LEAN STARTUP</a:t>
            </a:r>
          </a:p>
        </p:txBody>
      </p:sp>
      <p:sp>
        <p:nvSpPr>
          <p:cNvPr id="74" name="ZoneTexte 73"/>
          <p:cNvSpPr txBox="1"/>
          <p:nvPr/>
        </p:nvSpPr>
        <p:spPr>
          <a:xfrm>
            <a:off x="6017098" y="4868263"/>
            <a:ext cx="242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AGILE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1219321" y="4317444"/>
            <a:ext cx="6423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300" normalizeH="0" baseline="0" noProof="0" dirty="0">
                <a:ln>
                  <a:noFill/>
                </a:ln>
                <a:solidFill>
                  <a:srgbClr val="3E5E7E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L’EXPERIENCE CLIENT </a:t>
            </a:r>
          </a:p>
        </p:txBody>
      </p:sp>
      <p:sp>
        <p:nvSpPr>
          <p:cNvPr id="76" name="Forme libre 75"/>
          <p:cNvSpPr/>
          <p:nvPr/>
        </p:nvSpPr>
        <p:spPr bwMode="auto">
          <a:xfrm>
            <a:off x="1067713" y="1139417"/>
            <a:ext cx="2357837" cy="2541926"/>
          </a:xfrm>
          <a:custGeom>
            <a:avLst/>
            <a:gdLst>
              <a:gd name="connsiteX0" fmla="*/ 0 w 2820318"/>
              <a:gd name="connsiteY0" fmla="*/ 3109062 h 3109062"/>
              <a:gd name="connsiteX1" fmla="*/ 319489 w 2820318"/>
              <a:gd name="connsiteY1" fmla="*/ 2690421 h 3109062"/>
              <a:gd name="connsiteX2" fmla="*/ 1255923 w 2820318"/>
              <a:gd name="connsiteY2" fmla="*/ 696368 h 3109062"/>
              <a:gd name="connsiteX3" fmla="*/ 1938969 w 2820318"/>
              <a:gd name="connsiteY3" fmla="*/ 24340 h 3109062"/>
              <a:gd name="connsiteX4" fmla="*/ 2500829 w 2820318"/>
              <a:gd name="connsiteY4" fmla="*/ 200609 h 3109062"/>
              <a:gd name="connsiteX5" fmla="*/ 2820318 w 2820318"/>
              <a:gd name="connsiteY5" fmla="*/ 707385 h 3109062"/>
              <a:gd name="connsiteX0" fmla="*/ 0 w 2732191"/>
              <a:gd name="connsiteY0" fmla="*/ 3122176 h 3122176"/>
              <a:gd name="connsiteX1" fmla="*/ 319489 w 2732191"/>
              <a:gd name="connsiteY1" fmla="*/ 2703535 h 3122176"/>
              <a:gd name="connsiteX2" fmla="*/ 1255923 w 2732191"/>
              <a:gd name="connsiteY2" fmla="*/ 709482 h 3122176"/>
              <a:gd name="connsiteX3" fmla="*/ 1938969 w 2732191"/>
              <a:gd name="connsiteY3" fmla="*/ 37454 h 3122176"/>
              <a:gd name="connsiteX4" fmla="*/ 2500829 w 2732191"/>
              <a:gd name="connsiteY4" fmla="*/ 213723 h 3122176"/>
              <a:gd name="connsiteX5" fmla="*/ 2732191 w 2732191"/>
              <a:gd name="connsiteY5" fmla="*/ 1278413 h 3122176"/>
              <a:gd name="connsiteX0" fmla="*/ 0 w 2732191"/>
              <a:gd name="connsiteY0" fmla="*/ 3115002 h 3115002"/>
              <a:gd name="connsiteX1" fmla="*/ 319489 w 2732191"/>
              <a:gd name="connsiteY1" fmla="*/ 2696361 h 3115002"/>
              <a:gd name="connsiteX2" fmla="*/ 1255923 w 2732191"/>
              <a:gd name="connsiteY2" fmla="*/ 702308 h 3115002"/>
              <a:gd name="connsiteX3" fmla="*/ 1938969 w 2732191"/>
              <a:gd name="connsiteY3" fmla="*/ 30280 h 3115002"/>
              <a:gd name="connsiteX4" fmla="*/ 2450472 w 2732191"/>
              <a:gd name="connsiteY4" fmla="*/ 233765 h 3115002"/>
              <a:gd name="connsiteX5" fmla="*/ 2732191 w 2732191"/>
              <a:gd name="connsiteY5" fmla="*/ 1271239 h 3115002"/>
              <a:gd name="connsiteX0" fmla="*/ 0 w 2694422"/>
              <a:gd name="connsiteY0" fmla="*/ 3115002 h 3115002"/>
              <a:gd name="connsiteX1" fmla="*/ 319489 w 2694422"/>
              <a:gd name="connsiteY1" fmla="*/ 2696361 h 3115002"/>
              <a:gd name="connsiteX2" fmla="*/ 1255923 w 2694422"/>
              <a:gd name="connsiteY2" fmla="*/ 702308 h 3115002"/>
              <a:gd name="connsiteX3" fmla="*/ 1938969 w 2694422"/>
              <a:gd name="connsiteY3" fmla="*/ 30280 h 3115002"/>
              <a:gd name="connsiteX4" fmla="*/ 2450472 w 2694422"/>
              <a:gd name="connsiteY4" fmla="*/ 233765 h 3115002"/>
              <a:gd name="connsiteX5" fmla="*/ 2694422 w 2694422"/>
              <a:gd name="connsiteY5" fmla="*/ 1271239 h 3115002"/>
              <a:gd name="connsiteX0" fmla="*/ 0 w 2694422"/>
              <a:gd name="connsiteY0" fmla="*/ 3115002 h 3115002"/>
              <a:gd name="connsiteX1" fmla="*/ 319489 w 2694422"/>
              <a:gd name="connsiteY1" fmla="*/ 2696361 h 3115002"/>
              <a:gd name="connsiteX2" fmla="*/ 1255923 w 2694422"/>
              <a:gd name="connsiteY2" fmla="*/ 702308 h 3115002"/>
              <a:gd name="connsiteX3" fmla="*/ 1775306 w 2694422"/>
              <a:gd name="connsiteY3" fmla="*/ 30280 h 3115002"/>
              <a:gd name="connsiteX4" fmla="*/ 2450472 w 2694422"/>
              <a:gd name="connsiteY4" fmla="*/ 233765 h 3115002"/>
              <a:gd name="connsiteX5" fmla="*/ 2694422 w 2694422"/>
              <a:gd name="connsiteY5" fmla="*/ 1271239 h 3115002"/>
              <a:gd name="connsiteX0" fmla="*/ 0 w 2694422"/>
              <a:gd name="connsiteY0" fmla="*/ 3150826 h 3150826"/>
              <a:gd name="connsiteX1" fmla="*/ 319489 w 2694422"/>
              <a:gd name="connsiteY1" fmla="*/ 2732185 h 3150826"/>
              <a:gd name="connsiteX2" fmla="*/ 1255923 w 2694422"/>
              <a:gd name="connsiteY2" fmla="*/ 738132 h 3150826"/>
              <a:gd name="connsiteX3" fmla="*/ 1838254 w 2694422"/>
              <a:gd name="connsiteY3" fmla="*/ 25282 h 3150826"/>
              <a:gd name="connsiteX4" fmla="*/ 2450472 w 2694422"/>
              <a:gd name="connsiteY4" fmla="*/ 269589 h 3150826"/>
              <a:gd name="connsiteX5" fmla="*/ 2694422 w 2694422"/>
              <a:gd name="connsiteY5" fmla="*/ 1307063 h 3150826"/>
              <a:gd name="connsiteX0" fmla="*/ 0 w 2694422"/>
              <a:gd name="connsiteY0" fmla="*/ 3163076 h 3163076"/>
              <a:gd name="connsiteX1" fmla="*/ 319489 w 2694422"/>
              <a:gd name="connsiteY1" fmla="*/ 2744435 h 3163076"/>
              <a:gd name="connsiteX2" fmla="*/ 1255923 w 2694422"/>
              <a:gd name="connsiteY2" fmla="*/ 750382 h 3163076"/>
              <a:gd name="connsiteX3" fmla="*/ 1712358 w 2694422"/>
              <a:gd name="connsiteY3" fmla="*/ 23925 h 3163076"/>
              <a:gd name="connsiteX4" fmla="*/ 2450472 w 2694422"/>
              <a:gd name="connsiteY4" fmla="*/ 281839 h 3163076"/>
              <a:gd name="connsiteX5" fmla="*/ 2694422 w 2694422"/>
              <a:gd name="connsiteY5" fmla="*/ 1319313 h 3163076"/>
              <a:gd name="connsiteX0" fmla="*/ 0 w 2694422"/>
              <a:gd name="connsiteY0" fmla="*/ 3164860 h 3164860"/>
              <a:gd name="connsiteX1" fmla="*/ 319489 w 2694422"/>
              <a:gd name="connsiteY1" fmla="*/ 2746219 h 3164860"/>
              <a:gd name="connsiteX2" fmla="*/ 1205565 w 2694422"/>
              <a:gd name="connsiteY2" fmla="*/ 779381 h 3164860"/>
              <a:gd name="connsiteX3" fmla="*/ 1712358 w 2694422"/>
              <a:gd name="connsiteY3" fmla="*/ 25709 h 3164860"/>
              <a:gd name="connsiteX4" fmla="*/ 2450472 w 2694422"/>
              <a:gd name="connsiteY4" fmla="*/ 283623 h 3164860"/>
              <a:gd name="connsiteX5" fmla="*/ 2694422 w 2694422"/>
              <a:gd name="connsiteY5" fmla="*/ 1321097 h 3164860"/>
              <a:gd name="connsiteX0" fmla="*/ 0 w 2694422"/>
              <a:gd name="connsiteY0" fmla="*/ 3164860 h 3164860"/>
              <a:gd name="connsiteX1" fmla="*/ 319489 w 2694422"/>
              <a:gd name="connsiteY1" fmla="*/ 2746219 h 3164860"/>
              <a:gd name="connsiteX2" fmla="*/ 1167797 w 2694422"/>
              <a:gd name="connsiteY2" fmla="*/ 779381 h 3164860"/>
              <a:gd name="connsiteX3" fmla="*/ 1712358 w 2694422"/>
              <a:gd name="connsiteY3" fmla="*/ 25709 h 3164860"/>
              <a:gd name="connsiteX4" fmla="*/ 2450472 w 2694422"/>
              <a:gd name="connsiteY4" fmla="*/ 283623 h 3164860"/>
              <a:gd name="connsiteX5" fmla="*/ 2694422 w 2694422"/>
              <a:gd name="connsiteY5" fmla="*/ 1321097 h 3164860"/>
              <a:gd name="connsiteX0" fmla="*/ 0 w 2694422"/>
              <a:gd name="connsiteY0" fmla="*/ 3152652 h 3152652"/>
              <a:gd name="connsiteX1" fmla="*/ 319489 w 2694422"/>
              <a:gd name="connsiteY1" fmla="*/ 2734011 h 3152652"/>
              <a:gd name="connsiteX2" fmla="*/ 1167797 w 2694422"/>
              <a:gd name="connsiteY2" fmla="*/ 767173 h 3152652"/>
              <a:gd name="connsiteX3" fmla="*/ 1737538 w 2694422"/>
              <a:gd name="connsiteY3" fmla="*/ 27107 h 3152652"/>
              <a:gd name="connsiteX4" fmla="*/ 2450472 w 2694422"/>
              <a:gd name="connsiteY4" fmla="*/ 271415 h 3152652"/>
              <a:gd name="connsiteX5" fmla="*/ 2694422 w 2694422"/>
              <a:gd name="connsiteY5" fmla="*/ 1308889 h 3152652"/>
              <a:gd name="connsiteX0" fmla="*/ 0 w 2694422"/>
              <a:gd name="connsiteY0" fmla="*/ 3150125 h 3150125"/>
              <a:gd name="connsiteX1" fmla="*/ 319489 w 2694422"/>
              <a:gd name="connsiteY1" fmla="*/ 2731484 h 3150125"/>
              <a:gd name="connsiteX2" fmla="*/ 1167797 w 2694422"/>
              <a:gd name="connsiteY2" fmla="*/ 764646 h 3150125"/>
              <a:gd name="connsiteX3" fmla="*/ 1737538 w 2694422"/>
              <a:gd name="connsiteY3" fmla="*/ 24580 h 3150125"/>
              <a:gd name="connsiteX4" fmla="*/ 2400113 w 2694422"/>
              <a:gd name="connsiteY4" fmla="*/ 282496 h 3150125"/>
              <a:gd name="connsiteX5" fmla="*/ 2694422 w 2694422"/>
              <a:gd name="connsiteY5" fmla="*/ 1306362 h 3150125"/>
              <a:gd name="connsiteX0" fmla="*/ 0 w 2694422"/>
              <a:gd name="connsiteY0" fmla="*/ 3149239 h 3149239"/>
              <a:gd name="connsiteX1" fmla="*/ 319489 w 2694422"/>
              <a:gd name="connsiteY1" fmla="*/ 2730598 h 3149239"/>
              <a:gd name="connsiteX2" fmla="*/ 1142618 w 2694422"/>
              <a:gd name="connsiteY2" fmla="*/ 750152 h 3149239"/>
              <a:gd name="connsiteX3" fmla="*/ 1737538 w 2694422"/>
              <a:gd name="connsiteY3" fmla="*/ 23694 h 3149239"/>
              <a:gd name="connsiteX4" fmla="*/ 2400113 w 2694422"/>
              <a:gd name="connsiteY4" fmla="*/ 281610 h 3149239"/>
              <a:gd name="connsiteX5" fmla="*/ 2694422 w 2694422"/>
              <a:gd name="connsiteY5" fmla="*/ 1305476 h 3149239"/>
              <a:gd name="connsiteX0" fmla="*/ 0 w 2694422"/>
              <a:gd name="connsiteY0" fmla="*/ 3149239 h 3149239"/>
              <a:gd name="connsiteX1" fmla="*/ 319489 w 2694422"/>
              <a:gd name="connsiteY1" fmla="*/ 2730598 h 3149239"/>
              <a:gd name="connsiteX2" fmla="*/ 1142618 w 2694422"/>
              <a:gd name="connsiteY2" fmla="*/ 750152 h 3149239"/>
              <a:gd name="connsiteX3" fmla="*/ 1737538 w 2694422"/>
              <a:gd name="connsiteY3" fmla="*/ 23694 h 3149239"/>
              <a:gd name="connsiteX4" fmla="*/ 2400113 w 2694422"/>
              <a:gd name="connsiteY4" fmla="*/ 281610 h 3149239"/>
              <a:gd name="connsiteX5" fmla="*/ 2694422 w 2694422"/>
              <a:gd name="connsiteY5" fmla="*/ 1305476 h 3149239"/>
              <a:gd name="connsiteX0" fmla="*/ 0 w 2694422"/>
              <a:gd name="connsiteY0" fmla="*/ 3149239 h 3149239"/>
              <a:gd name="connsiteX1" fmla="*/ 319489 w 2694422"/>
              <a:gd name="connsiteY1" fmla="*/ 2730598 h 3149239"/>
              <a:gd name="connsiteX2" fmla="*/ 1142618 w 2694422"/>
              <a:gd name="connsiteY2" fmla="*/ 750152 h 3149239"/>
              <a:gd name="connsiteX3" fmla="*/ 1699769 w 2694422"/>
              <a:gd name="connsiteY3" fmla="*/ 23694 h 3149239"/>
              <a:gd name="connsiteX4" fmla="*/ 2400113 w 2694422"/>
              <a:gd name="connsiteY4" fmla="*/ 281610 h 3149239"/>
              <a:gd name="connsiteX5" fmla="*/ 2694422 w 2694422"/>
              <a:gd name="connsiteY5" fmla="*/ 1305476 h 3149239"/>
              <a:gd name="connsiteX0" fmla="*/ 0 w 2694422"/>
              <a:gd name="connsiteY0" fmla="*/ 3188433 h 3188433"/>
              <a:gd name="connsiteX1" fmla="*/ 319489 w 2694422"/>
              <a:gd name="connsiteY1" fmla="*/ 2769792 h 3188433"/>
              <a:gd name="connsiteX2" fmla="*/ 1142618 w 2694422"/>
              <a:gd name="connsiteY2" fmla="*/ 789346 h 3188433"/>
              <a:gd name="connsiteX3" fmla="*/ 1699769 w 2694422"/>
              <a:gd name="connsiteY3" fmla="*/ 62888 h 3188433"/>
              <a:gd name="connsiteX4" fmla="*/ 2400113 w 2694422"/>
              <a:gd name="connsiteY4" fmla="*/ 320804 h 3188433"/>
              <a:gd name="connsiteX5" fmla="*/ 2694422 w 2694422"/>
              <a:gd name="connsiteY5" fmla="*/ 1344670 h 3188433"/>
              <a:gd name="connsiteX0" fmla="*/ 0 w 2694422"/>
              <a:gd name="connsiteY0" fmla="*/ 3160088 h 3160088"/>
              <a:gd name="connsiteX1" fmla="*/ 319489 w 2694422"/>
              <a:gd name="connsiteY1" fmla="*/ 2741447 h 3160088"/>
              <a:gd name="connsiteX2" fmla="*/ 1142618 w 2694422"/>
              <a:gd name="connsiteY2" fmla="*/ 761001 h 3160088"/>
              <a:gd name="connsiteX3" fmla="*/ 1699769 w 2694422"/>
              <a:gd name="connsiteY3" fmla="*/ 34543 h 3160088"/>
              <a:gd name="connsiteX4" fmla="*/ 2400113 w 2694422"/>
              <a:gd name="connsiteY4" fmla="*/ 292459 h 3160088"/>
              <a:gd name="connsiteX5" fmla="*/ 2694422 w 2694422"/>
              <a:gd name="connsiteY5" fmla="*/ 1316325 h 3160088"/>
              <a:gd name="connsiteX0" fmla="*/ 0 w 2694422"/>
              <a:gd name="connsiteY0" fmla="*/ 3171274 h 3171274"/>
              <a:gd name="connsiteX1" fmla="*/ 319489 w 2694422"/>
              <a:gd name="connsiteY1" fmla="*/ 2752633 h 3171274"/>
              <a:gd name="connsiteX2" fmla="*/ 1142618 w 2694422"/>
              <a:gd name="connsiteY2" fmla="*/ 772187 h 3171274"/>
              <a:gd name="connsiteX3" fmla="*/ 1699769 w 2694422"/>
              <a:gd name="connsiteY3" fmla="*/ 45729 h 3171274"/>
              <a:gd name="connsiteX4" fmla="*/ 2400113 w 2694422"/>
              <a:gd name="connsiteY4" fmla="*/ 303645 h 3171274"/>
              <a:gd name="connsiteX5" fmla="*/ 2694422 w 2694422"/>
              <a:gd name="connsiteY5" fmla="*/ 1327511 h 3171274"/>
              <a:gd name="connsiteX0" fmla="*/ 0 w 2694422"/>
              <a:gd name="connsiteY0" fmla="*/ 3149239 h 3149239"/>
              <a:gd name="connsiteX1" fmla="*/ 319489 w 2694422"/>
              <a:gd name="connsiteY1" fmla="*/ 2730598 h 3149239"/>
              <a:gd name="connsiteX2" fmla="*/ 1117439 w 2694422"/>
              <a:gd name="connsiteY2" fmla="*/ 750153 h 3149239"/>
              <a:gd name="connsiteX3" fmla="*/ 1699769 w 2694422"/>
              <a:gd name="connsiteY3" fmla="*/ 23694 h 3149239"/>
              <a:gd name="connsiteX4" fmla="*/ 2400113 w 2694422"/>
              <a:gd name="connsiteY4" fmla="*/ 281610 h 3149239"/>
              <a:gd name="connsiteX5" fmla="*/ 2694422 w 2694422"/>
              <a:gd name="connsiteY5" fmla="*/ 1305476 h 3149239"/>
              <a:gd name="connsiteX0" fmla="*/ 0 w 2694422"/>
              <a:gd name="connsiteY0" fmla="*/ 3143004 h 3143004"/>
              <a:gd name="connsiteX1" fmla="*/ 319489 w 2694422"/>
              <a:gd name="connsiteY1" fmla="*/ 2724363 h 3143004"/>
              <a:gd name="connsiteX2" fmla="*/ 1117439 w 2694422"/>
              <a:gd name="connsiteY2" fmla="*/ 743918 h 3143004"/>
              <a:gd name="connsiteX3" fmla="*/ 1699769 w 2694422"/>
              <a:gd name="connsiteY3" fmla="*/ 17459 h 3143004"/>
              <a:gd name="connsiteX4" fmla="*/ 2387525 w 2694422"/>
              <a:gd name="connsiteY4" fmla="*/ 316199 h 3143004"/>
              <a:gd name="connsiteX5" fmla="*/ 2694422 w 2694422"/>
              <a:gd name="connsiteY5" fmla="*/ 1299241 h 3143004"/>
              <a:gd name="connsiteX0" fmla="*/ 0 w 2694422"/>
              <a:gd name="connsiteY0" fmla="*/ 3145088 h 3145088"/>
              <a:gd name="connsiteX1" fmla="*/ 319489 w 2694422"/>
              <a:gd name="connsiteY1" fmla="*/ 2726447 h 3145088"/>
              <a:gd name="connsiteX2" fmla="*/ 1117439 w 2694422"/>
              <a:gd name="connsiteY2" fmla="*/ 746002 h 3145088"/>
              <a:gd name="connsiteX3" fmla="*/ 1699769 w 2694422"/>
              <a:gd name="connsiteY3" fmla="*/ 19543 h 3145088"/>
              <a:gd name="connsiteX4" fmla="*/ 2387525 w 2694422"/>
              <a:gd name="connsiteY4" fmla="*/ 318283 h 3145088"/>
              <a:gd name="connsiteX5" fmla="*/ 2694422 w 2694422"/>
              <a:gd name="connsiteY5" fmla="*/ 1301325 h 3145088"/>
              <a:gd name="connsiteX0" fmla="*/ 0 w 2694422"/>
              <a:gd name="connsiteY0" fmla="*/ 3139701 h 3139701"/>
              <a:gd name="connsiteX1" fmla="*/ 319489 w 2694422"/>
              <a:gd name="connsiteY1" fmla="*/ 2721060 h 3139701"/>
              <a:gd name="connsiteX2" fmla="*/ 1117439 w 2694422"/>
              <a:gd name="connsiteY2" fmla="*/ 740615 h 3139701"/>
              <a:gd name="connsiteX3" fmla="*/ 1699769 w 2694422"/>
              <a:gd name="connsiteY3" fmla="*/ 14156 h 3139701"/>
              <a:gd name="connsiteX4" fmla="*/ 2387525 w 2694422"/>
              <a:gd name="connsiteY4" fmla="*/ 353718 h 3139701"/>
              <a:gd name="connsiteX5" fmla="*/ 2694422 w 2694422"/>
              <a:gd name="connsiteY5" fmla="*/ 1295938 h 3139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4422" h="3139701">
                <a:moveTo>
                  <a:pt x="0" y="3139701"/>
                </a:moveTo>
                <a:cubicBezTo>
                  <a:pt x="55084" y="3131438"/>
                  <a:pt x="133249" y="3120908"/>
                  <a:pt x="319489" y="2721060"/>
                </a:cubicBezTo>
                <a:cubicBezTo>
                  <a:pt x="505729" y="2321212"/>
                  <a:pt x="887392" y="1191766"/>
                  <a:pt x="1117439" y="740615"/>
                </a:cubicBezTo>
                <a:cubicBezTo>
                  <a:pt x="1347486" y="289464"/>
                  <a:pt x="1488088" y="78639"/>
                  <a:pt x="1699769" y="14156"/>
                </a:cubicBezTo>
                <a:cubicBezTo>
                  <a:pt x="1911450" y="-50327"/>
                  <a:pt x="2234338" y="112873"/>
                  <a:pt x="2387525" y="353718"/>
                </a:cubicBezTo>
                <a:cubicBezTo>
                  <a:pt x="2540712" y="594563"/>
                  <a:pt x="2650355" y="1198622"/>
                  <a:pt x="2694422" y="1295938"/>
                </a:cubicBezTo>
              </a:path>
            </a:pathLst>
          </a:custGeom>
          <a:noFill/>
          <a:ln w="38100" cap="flat" cmpd="sng" algn="ctr">
            <a:solidFill>
              <a:srgbClr val="EE003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266700" marR="0" lvl="0" indent="-266700" algn="l" defTabSz="720725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E000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77" name="Ellipse 76"/>
          <p:cNvSpPr/>
          <p:nvPr/>
        </p:nvSpPr>
        <p:spPr bwMode="auto">
          <a:xfrm>
            <a:off x="3455227" y="1164222"/>
            <a:ext cx="2379643" cy="2383455"/>
          </a:xfrm>
          <a:prstGeom prst="ellipse">
            <a:avLst/>
          </a:prstGeom>
          <a:noFill/>
          <a:ln w="38100" cap="flat" cmpd="sng" algn="ctr">
            <a:solidFill>
              <a:srgbClr val="2D5CB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266700" marR="0" lvl="0" indent="-266700" algn="l" defTabSz="720725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E000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78" name="Ellipse 77"/>
          <p:cNvSpPr/>
          <p:nvPr/>
        </p:nvSpPr>
        <p:spPr bwMode="auto">
          <a:xfrm>
            <a:off x="5925180" y="1164222"/>
            <a:ext cx="2379643" cy="2383455"/>
          </a:xfrm>
          <a:prstGeom prst="ellipse">
            <a:avLst/>
          </a:prstGeom>
          <a:noFill/>
          <a:ln w="38100" cap="flat" cmpd="sng" algn="ctr">
            <a:solidFill>
              <a:srgbClr val="35AB1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266700" marR="0" lvl="0" indent="-266700" algn="l" defTabSz="720725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E000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79" name="Ellipse 78"/>
          <p:cNvSpPr/>
          <p:nvPr/>
        </p:nvSpPr>
        <p:spPr bwMode="auto">
          <a:xfrm>
            <a:off x="6048777" y="2944501"/>
            <a:ext cx="298800" cy="29880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rgbClr val="35AB1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266700" marR="0" lvl="0" indent="-266700" algn="l" defTabSz="720725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E000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80" name="Image 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160" y="2972850"/>
            <a:ext cx="216000" cy="216000"/>
          </a:xfrm>
          <a:prstGeom prst="rect">
            <a:avLst/>
          </a:prstGeom>
        </p:spPr>
      </p:pic>
      <p:sp>
        <p:nvSpPr>
          <p:cNvPr id="81" name="Ellipse 80"/>
          <p:cNvSpPr/>
          <p:nvPr/>
        </p:nvSpPr>
        <p:spPr bwMode="auto">
          <a:xfrm>
            <a:off x="6990434" y="1014813"/>
            <a:ext cx="298800" cy="29880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rgbClr val="35AB1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266700" marR="0" lvl="0" indent="-266700" algn="l" defTabSz="720725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E000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82" name="Ellipse 81"/>
          <p:cNvSpPr/>
          <p:nvPr/>
        </p:nvSpPr>
        <p:spPr bwMode="auto">
          <a:xfrm>
            <a:off x="5953710" y="1566629"/>
            <a:ext cx="298800" cy="29880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rgbClr val="35AB1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266700" marR="0" lvl="0" indent="-266700" algn="l" defTabSz="720725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E000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83" name="Image 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834" y="1045196"/>
            <a:ext cx="216000" cy="216000"/>
          </a:xfrm>
          <a:prstGeom prst="rect">
            <a:avLst/>
          </a:prstGeom>
        </p:spPr>
      </p:pic>
      <p:sp>
        <p:nvSpPr>
          <p:cNvPr id="84" name="Ellipse 83"/>
          <p:cNvSpPr/>
          <p:nvPr/>
        </p:nvSpPr>
        <p:spPr bwMode="auto">
          <a:xfrm>
            <a:off x="7885492" y="2985404"/>
            <a:ext cx="298800" cy="29880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rgbClr val="35AB1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266700" marR="0" lvl="0" indent="-266700" algn="l" defTabSz="720725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E000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85" name="Image 8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430" y="1601379"/>
            <a:ext cx="216000" cy="216000"/>
          </a:xfrm>
          <a:prstGeom prst="rect">
            <a:avLst/>
          </a:prstGeom>
        </p:spPr>
      </p:pic>
      <p:pic>
        <p:nvPicPr>
          <p:cNvPr id="86" name="Image 8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305" y="3027301"/>
            <a:ext cx="216000" cy="216000"/>
          </a:xfrm>
          <a:prstGeom prst="rect">
            <a:avLst/>
          </a:prstGeom>
        </p:spPr>
      </p:pic>
      <p:sp>
        <p:nvSpPr>
          <p:cNvPr id="87" name="Ellipse 86"/>
          <p:cNvSpPr/>
          <p:nvPr/>
        </p:nvSpPr>
        <p:spPr bwMode="auto">
          <a:xfrm>
            <a:off x="2610639" y="993453"/>
            <a:ext cx="298800" cy="29880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266700" marR="0" lvl="0" indent="-266700" algn="l" defTabSz="720725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E000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88" name="Ellipse 87"/>
          <p:cNvSpPr/>
          <p:nvPr/>
        </p:nvSpPr>
        <p:spPr bwMode="auto">
          <a:xfrm>
            <a:off x="1824978" y="1851712"/>
            <a:ext cx="298800" cy="29880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266700" marR="0" lvl="0" indent="-266700" algn="l" defTabSz="720725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E000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89" name="Ellipse 88"/>
          <p:cNvSpPr/>
          <p:nvPr/>
        </p:nvSpPr>
        <p:spPr bwMode="auto">
          <a:xfrm>
            <a:off x="4587257" y="1039910"/>
            <a:ext cx="298800" cy="29880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rgbClr val="2D5CB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266700" marR="0" lvl="0" indent="-266700" algn="l" defTabSz="720725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E000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90" name="Image 8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624" y="1034080"/>
            <a:ext cx="216000" cy="216000"/>
          </a:xfrm>
          <a:prstGeom prst="rect">
            <a:avLst/>
          </a:prstGeom>
        </p:spPr>
      </p:pic>
      <p:pic>
        <p:nvPicPr>
          <p:cNvPr id="91" name="Image 9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991" y="1066773"/>
            <a:ext cx="216000" cy="216000"/>
          </a:xfrm>
          <a:prstGeom prst="rect">
            <a:avLst/>
          </a:prstGeom>
        </p:spPr>
      </p:pic>
      <p:sp>
        <p:nvSpPr>
          <p:cNvPr id="92" name="Ellipse 91"/>
          <p:cNvSpPr/>
          <p:nvPr/>
        </p:nvSpPr>
        <p:spPr bwMode="auto">
          <a:xfrm>
            <a:off x="3324428" y="2140544"/>
            <a:ext cx="298800" cy="29880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rgbClr val="2D5CB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266700" marR="0" lvl="0" indent="-266700" algn="l" defTabSz="720725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E000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93" name="Image 92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="" xmlns:a14="http://schemas.microsoft.com/office/drawing/2010/main">
                  <a14:imgLayer r:embed="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42879">
            <a:off x="1859847" y="1887598"/>
            <a:ext cx="216000" cy="216000"/>
          </a:xfrm>
          <a:prstGeom prst="rect">
            <a:avLst/>
          </a:prstGeom>
        </p:spPr>
      </p:pic>
      <p:pic>
        <p:nvPicPr>
          <p:cNvPr id="94" name="Image 9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881" y="2183880"/>
            <a:ext cx="216000" cy="216000"/>
          </a:xfrm>
          <a:prstGeom prst="rect">
            <a:avLst/>
          </a:prstGeom>
        </p:spPr>
      </p:pic>
      <p:sp>
        <p:nvSpPr>
          <p:cNvPr id="95" name="Ellipse 94"/>
          <p:cNvSpPr/>
          <p:nvPr/>
        </p:nvSpPr>
        <p:spPr bwMode="auto">
          <a:xfrm>
            <a:off x="966652" y="3436460"/>
            <a:ext cx="298800" cy="29880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266700" marR="0" lvl="0" indent="-266700" algn="l" defTabSz="720725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E000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96" name="Ellipse 95"/>
          <p:cNvSpPr/>
          <p:nvPr/>
        </p:nvSpPr>
        <p:spPr bwMode="auto">
          <a:xfrm>
            <a:off x="7885492" y="1522491"/>
            <a:ext cx="298800" cy="29880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rgbClr val="35AB1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266700" marR="0" lvl="0" indent="-266700" algn="l" defTabSz="720725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E000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97" name="Image 9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20" y="3474348"/>
            <a:ext cx="216000" cy="216000"/>
          </a:xfrm>
          <a:prstGeom prst="rect">
            <a:avLst/>
          </a:prstGeom>
        </p:spPr>
      </p:pic>
      <p:pic>
        <p:nvPicPr>
          <p:cNvPr id="98" name="Image 9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892" y="1531337"/>
            <a:ext cx="216000" cy="216000"/>
          </a:xfrm>
          <a:prstGeom prst="rect">
            <a:avLst/>
          </a:prstGeom>
        </p:spPr>
      </p:pic>
      <p:pic>
        <p:nvPicPr>
          <p:cNvPr id="99" name="Picture 2" descr="Résultat de recherche d'images pour &quot;icon flat brain&quot;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453" y="2697852"/>
            <a:ext cx="298800" cy="298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ZoneTexte 99"/>
          <p:cNvSpPr txBox="1"/>
          <p:nvPr/>
        </p:nvSpPr>
        <p:spPr>
          <a:xfrm>
            <a:off x="1700747" y="2764166"/>
            <a:ext cx="7598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Empathie</a:t>
            </a:r>
          </a:p>
        </p:txBody>
      </p:sp>
      <p:sp>
        <p:nvSpPr>
          <p:cNvPr id="101" name="ZoneTexte 100"/>
          <p:cNvSpPr txBox="1"/>
          <p:nvPr/>
        </p:nvSpPr>
        <p:spPr>
          <a:xfrm>
            <a:off x="2073631" y="1906295"/>
            <a:ext cx="7598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Définir</a:t>
            </a:r>
          </a:p>
        </p:txBody>
      </p:sp>
      <p:sp>
        <p:nvSpPr>
          <p:cNvPr id="102" name="ZoneTexte 101"/>
          <p:cNvSpPr txBox="1"/>
          <p:nvPr/>
        </p:nvSpPr>
        <p:spPr>
          <a:xfrm>
            <a:off x="2560025" y="770673"/>
            <a:ext cx="4116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Idée</a:t>
            </a:r>
          </a:p>
        </p:txBody>
      </p:sp>
      <p:sp>
        <p:nvSpPr>
          <p:cNvPr id="103" name="ZoneTexte 102"/>
          <p:cNvSpPr txBox="1"/>
          <p:nvPr/>
        </p:nvSpPr>
        <p:spPr>
          <a:xfrm>
            <a:off x="4353755" y="1366298"/>
            <a:ext cx="817184" cy="230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1200" cap="none" spc="0" normalizeH="0" baseline="0" noProof="0" dirty="0">
                <a:ln>
                  <a:noFill/>
                </a:ln>
                <a:solidFill>
                  <a:srgbClr val="2D5CB9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Apprendre</a:t>
            </a:r>
          </a:p>
        </p:txBody>
      </p:sp>
      <p:sp>
        <p:nvSpPr>
          <p:cNvPr id="104" name="ZoneTexte 103"/>
          <p:cNvSpPr txBox="1"/>
          <p:nvPr/>
        </p:nvSpPr>
        <p:spPr>
          <a:xfrm>
            <a:off x="3572325" y="1984792"/>
            <a:ext cx="9862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1200" cap="none" spc="0" normalizeH="0" baseline="0" noProof="0" dirty="0">
                <a:ln>
                  <a:noFill/>
                </a:ln>
                <a:solidFill>
                  <a:srgbClr val="2D5CB9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Expérimenter</a:t>
            </a:r>
          </a:p>
        </p:txBody>
      </p:sp>
      <p:sp>
        <p:nvSpPr>
          <p:cNvPr id="105" name="ZoneTexte 104"/>
          <p:cNvSpPr txBox="1"/>
          <p:nvPr/>
        </p:nvSpPr>
        <p:spPr>
          <a:xfrm>
            <a:off x="3566733" y="2291231"/>
            <a:ext cx="21613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1200" cap="none" spc="0" normalizeH="0" baseline="0" noProof="0" dirty="0">
                <a:ln>
                  <a:noFill/>
                </a:ln>
                <a:solidFill>
                  <a:srgbClr val="2D5CB9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Abandonner / Persévérer ?</a:t>
            </a:r>
          </a:p>
        </p:txBody>
      </p:sp>
      <p:sp>
        <p:nvSpPr>
          <p:cNvPr id="106" name="ZoneTexte 105"/>
          <p:cNvSpPr txBox="1"/>
          <p:nvPr/>
        </p:nvSpPr>
        <p:spPr>
          <a:xfrm rot="2869752">
            <a:off x="3637661" y="3017925"/>
            <a:ext cx="6281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1200" cap="none" spc="0" normalizeH="0" baseline="0" noProof="0" dirty="0">
                <a:ln>
                  <a:noFill/>
                </a:ln>
                <a:solidFill>
                  <a:srgbClr val="2D5CB9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Mesurer</a:t>
            </a:r>
          </a:p>
        </p:txBody>
      </p:sp>
      <p:sp>
        <p:nvSpPr>
          <p:cNvPr id="107" name="ZoneTexte 106"/>
          <p:cNvSpPr txBox="1"/>
          <p:nvPr/>
        </p:nvSpPr>
        <p:spPr>
          <a:xfrm rot="18046369">
            <a:off x="5115266" y="2692679"/>
            <a:ext cx="9043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1200" cap="none" spc="0" normalizeH="0" baseline="0" noProof="0" dirty="0">
                <a:ln>
                  <a:noFill/>
                </a:ln>
                <a:solidFill>
                  <a:srgbClr val="2D5CB9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Construire</a:t>
            </a:r>
          </a:p>
        </p:txBody>
      </p:sp>
      <p:sp>
        <p:nvSpPr>
          <p:cNvPr id="108" name="ZoneTexte 107"/>
          <p:cNvSpPr txBox="1"/>
          <p:nvPr/>
        </p:nvSpPr>
        <p:spPr>
          <a:xfrm>
            <a:off x="6239012" y="1522058"/>
            <a:ext cx="81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35AB19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Backlog</a:t>
            </a:r>
            <a:r>
              <a:rPr kumimoji="0" lang="fr-FR" sz="900" b="1" i="0" u="none" strike="noStrike" kern="1200" cap="none" spc="0" normalizeH="0" baseline="0" noProof="0" dirty="0">
                <a:ln>
                  <a:noFill/>
                </a:ln>
                <a:solidFill>
                  <a:srgbClr val="35AB19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 produit</a:t>
            </a:r>
          </a:p>
        </p:txBody>
      </p:sp>
      <p:sp>
        <p:nvSpPr>
          <p:cNvPr id="109" name="ZoneTexte 108"/>
          <p:cNvSpPr txBox="1"/>
          <p:nvPr/>
        </p:nvSpPr>
        <p:spPr>
          <a:xfrm>
            <a:off x="6540276" y="762726"/>
            <a:ext cx="11991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1200" cap="none" spc="0" normalizeH="0" baseline="0" noProof="0" dirty="0">
                <a:ln>
                  <a:noFill/>
                </a:ln>
                <a:solidFill>
                  <a:srgbClr val="35AB19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Sprint planning</a:t>
            </a:r>
          </a:p>
        </p:txBody>
      </p:sp>
      <p:sp>
        <p:nvSpPr>
          <p:cNvPr id="110" name="ZoneTexte 109"/>
          <p:cNvSpPr txBox="1"/>
          <p:nvPr/>
        </p:nvSpPr>
        <p:spPr>
          <a:xfrm>
            <a:off x="8180784" y="1488849"/>
            <a:ext cx="875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1200" cap="none" spc="0" normalizeH="0" baseline="0" noProof="0" dirty="0">
                <a:ln>
                  <a:noFill/>
                </a:ln>
                <a:solidFill>
                  <a:srgbClr val="35AB19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Exécution Sprint</a:t>
            </a:r>
          </a:p>
        </p:txBody>
      </p:sp>
      <p:sp>
        <p:nvSpPr>
          <p:cNvPr id="111" name="ZoneTexte 110"/>
          <p:cNvSpPr txBox="1"/>
          <p:nvPr/>
        </p:nvSpPr>
        <p:spPr>
          <a:xfrm>
            <a:off x="7316835" y="2777489"/>
            <a:ext cx="8757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1200" cap="none" spc="0" normalizeH="0" baseline="0" noProof="0" dirty="0">
                <a:ln>
                  <a:noFill/>
                </a:ln>
                <a:solidFill>
                  <a:srgbClr val="35AB19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Incrémenter</a:t>
            </a:r>
          </a:p>
        </p:txBody>
      </p:sp>
      <p:sp>
        <p:nvSpPr>
          <p:cNvPr id="112" name="ZoneTexte 111"/>
          <p:cNvSpPr txBox="1"/>
          <p:nvPr/>
        </p:nvSpPr>
        <p:spPr>
          <a:xfrm>
            <a:off x="6072713" y="2764166"/>
            <a:ext cx="9493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1200" cap="none" spc="0" normalizeH="0" baseline="0" noProof="0" dirty="0">
                <a:ln>
                  <a:noFill/>
                </a:ln>
                <a:solidFill>
                  <a:srgbClr val="35AB19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Revue Sprint</a:t>
            </a:r>
          </a:p>
        </p:txBody>
      </p:sp>
      <p:sp>
        <p:nvSpPr>
          <p:cNvPr id="113" name="Arc 112"/>
          <p:cNvSpPr/>
          <p:nvPr/>
        </p:nvSpPr>
        <p:spPr bwMode="auto">
          <a:xfrm rot="5400000">
            <a:off x="3472452" y="1180909"/>
            <a:ext cx="2340000" cy="2340000"/>
          </a:xfrm>
          <a:prstGeom prst="arc">
            <a:avLst/>
          </a:prstGeom>
          <a:noFill/>
          <a:ln w="28575" cap="flat" cmpd="sng" algn="ctr">
            <a:solidFill>
              <a:srgbClr val="35AB1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266700" marR="0" lvl="0" indent="-266700" algn="l" defTabSz="720725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E000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14" name="Triangle isocèle 113"/>
          <p:cNvSpPr/>
          <p:nvPr/>
        </p:nvSpPr>
        <p:spPr bwMode="auto">
          <a:xfrm rot="10800000">
            <a:off x="5774687" y="2289575"/>
            <a:ext cx="216000" cy="180000"/>
          </a:xfrm>
          <a:prstGeom prst="triangle">
            <a:avLst/>
          </a:prstGeom>
          <a:solidFill>
            <a:srgbClr val="DBDBDB"/>
          </a:solidFill>
          <a:ln w="57150" cap="flat" cmpd="sng" algn="ctr">
            <a:solidFill>
              <a:srgbClr val="2D5CB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266700" marR="0" lvl="0" indent="-266700" algn="l" defTabSz="720725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E000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15" name="Triangle isocèle 114"/>
          <p:cNvSpPr/>
          <p:nvPr/>
        </p:nvSpPr>
        <p:spPr bwMode="auto">
          <a:xfrm rot="16200000">
            <a:off x="4501695" y="3460218"/>
            <a:ext cx="216000" cy="180000"/>
          </a:xfrm>
          <a:prstGeom prst="triangle">
            <a:avLst/>
          </a:prstGeom>
          <a:solidFill>
            <a:srgbClr val="DBDBDB"/>
          </a:solidFill>
          <a:ln w="57150" cap="flat" cmpd="sng" algn="ctr">
            <a:solidFill>
              <a:srgbClr val="2D5CB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266700" marR="0" lvl="0" indent="-266700" algn="l" defTabSz="720725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E000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16" name="Ellipse 115"/>
          <p:cNvSpPr/>
          <p:nvPr/>
        </p:nvSpPr>
        <p:spPr bwMode="auto">
          <a:xfrm>
            <a:off x="4768309" y="3066989"/>
            <a:ext cx="396000" cy="39600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rgbClr val="35AB1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266700" marR="0" lvl="0" indent="-266700" algn="l" defTabSz="720725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E000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17" name="Ellipse 116"/>
          <p:cNvSpPr/>
          <p:nvPr/>
        </p:nvSpPr>
        <p:spPr bwMode="auto">
          <a:xfrm>
            <a:off x="4925236" y="3280108"/>
            <a:ext cx="171983" cy="171983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rgbClr val="35AB1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266700" marR="0" lvl="0" indent="-266700" algn="l" defTabSz="720725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E000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18" name="Ellipse 117"/>
          <p:cNvSpPr/>
          <p:nvPr/>
        </p:nvSpPr>
        <p:spPr bwMode="auto">
          <a:xfrm>
            <a:off x="5205979" y="3129023"/>
            <a:ext cx="171983" cy="171983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rgbClr val="35AB1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266700" marR="0" lvl="0" indent="-266700" algn="l" defTabSz="720725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E000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19" name="ZoneTexte 118"/>
          <p:cNvSpPr txBox="1"/>
          <p:nvPr/>
        </p:nvSpPr>
        <p:spPr>
          <a:xfrm rot="19343051">
            <a:off x="4544192" y="2929616"/>
            <a:ext cx="4943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1200" cap="none" spc="0" normalizeH="0" baseline="0" noProof="0" dirty="0">
                <a:ln>
                  <a:noFill/>
                </a:ln>
                <a:solidFill>
                  <a:srgbClr val="35AB19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Itérer</a:t>
            </a:r>
          </a:p>
        </p:txBody>
      </p:sp>
      <p:sp>
        <p:nvSpPr>
          <p:cNvPr id="121" name="Forma libre 23">
            <a:extLst>
              <a:ext uri="{FF2B5EF4-FFF2-40B4-BE49-F238E27FC236}">
                <a16:creationId xmlns="" xmlns:a16="http://schemas.microsoft.com/office/drawing/2014/main" id="{C952ED6F-2745-4269-91A4-D1C6FCFE561A}"/>
              </a:ext>
            </a:extLst>
          </p:cNvPr>
          <p:cNvSpPr/>
          <p:nvPr/>
        </p:nvSpPr>
        <p:spPr>
          <a:xfrm rot="16200000">
            <a:off x="3478894" y="-3394322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22" name="Marcador de texto 14">
            <a:extLst>
              <a:ext uri="{FF2B5EF4-FFF2-40B4-BE49-F238E27FC236}">
                <a16:creationId xmlns="" xmlns:a16="http://schemas.microsoft.com/office/drawing/2014/main" id="{EBD1C0D1-0FA1-4A14-B231-5B4315A572C3}"/>
              </a:ext>
            </a:extLst>
          </p:cNvPr>
          <p:cNvSpPr txBox="1">
            <a:spLocks/>
          </p:cNvSpPr>
          <p:nvPr/>
        </p:nvSpPr>
        <p:spPr>
          <a:xfrm>
            <a:off x="432253" y="20828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>
                <a:solidFill>
                  <a:schemeClr val="bg1"/>
                </a:solidFill>
              </a:rPr>
              <a:t>MODELE DE MISE EN OEUVRE</a:t>
            </a:r>
            <a:endParaRPr lang="es-ES_tradnl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4">
            <a:extLst>
              <a:ext uri="{FF2B5EF4-FFF2-40B4-BE49-F238E27FC236}">
                <a16:creationId xmlns="" xmlns:a16="http://schemas.microsoft.com/office/drawing/2014/main" id="{B0FBE173-4BD8-43F4-8C0D-9631271339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1249809" y="1435760"/>
            <a:ext cx="5688391" cy="908112"/>
          </a:xfrm>
          <a:prstGeom prst="rect">
            <a:avLst/>
          </a:prstGeom>
        </p:spPr>
      </p:pic>
      <p:sp>
        <p:nvSpPr>
          <p:cNvPr id="36" name="Forma libre 23">
            <a:extLst>
              <a:ext uri="{FF2B5EF4-FFF2-40B4-BE49-F238E27FC236}">
                <a16:creationId xmlns="" xmlns:a16="http://schemas.microsoft.com/office/drawing/2014/main" id="{406ED0CC-7868-470D-8975-7B3D865296F3}"/>
              </a:ext>
            </a:extLst>
          </p:cNvPr>
          <p:cNvSpPr/>
          <p:nvPr/>
        </p:nvSpPr>
        <p:spPr>
          <a:xfrm rot="16200000">
            <a:off x="2510402" y="-1904749"/>
            <a:ext cx="705971" cy="5235772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37" name="Marcador de texto 14">
            <a:extLst>
              <a:ext uri="{FF2B5EF4-FFF2-40B4-BE49-F238E27FC236}">
                <a16:creationId xmlns="" xmlns:a16="http://schemas.microsoft.com/office/drawing/2014/main" id="{84F6DEF7-41DC-4288-B0C8-7E5CDFCA8834}"/>
              </a:ext>
            </a:extLst>
          </p:cNvPr>
          <p:cNvSpPr txBox="1">
            <a:spLocks/>
          </p:cNvSpPr>
          <p:nvPr/>
        </p:nvSpPr>
        <p:spPr>
          <a:xfrm>
            <a:off x="282793" y="511680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600" dirty="0" smtClean="0">
                <a:solidFill>
                  <a:schemeClr val="bg1"/>
                </a:solidFill>
              </a:rPr>
              <a:t>LES “BARBARES” DU NUMERIQUE</a:t>
            </a:r>
            <a:r>
              <a:rPr lang="es-ES_tradnl" sz="1200" dirty="0">
                <a:solidFill>
                  <a:schemeClr val="bg1"/>
                </a:solidFill>
              </a:rPr>
              <a:t/>
            </a:r>
            <a:br>
              <a:rPr lang="es-ES_tradnl" sz="1200" dirty="0">
                <a:solidFill>
                  <a:schemeClr val="bg1"/>
                </a:solidFill>
              </a:rPr>
            </a:br>
            <a:endParaRPr lang="es-ES_tradnl" sz="1200" dirty="0">
              <a:solidFill>
                <a:schemeClr val="bg1"/>
              </a:solidFill>
            </a:endParaRPr>
          </a:p>
        </p:txBody>
      </p:sp>
      <p:pic>
        <p:nvPicPr>
          <p:cNvPr id="38" name="Picture 4">
            <a:extLst>
              <a:ext uri="{FF2B5EF4-FFF2-40B4-BE49-F238E27FC236}">
                <a16:creationId xmlns="" xmlns:a16="http://schemas.microsoft.com/office/drawing/2014/main" id="{03768E05-1D24-4583-AC4A-82ADAEAB17D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5934044" y="2965818"/>
            <a:ext cx="1574493" cy="568622"/>
          </a:xfrm>
          <a:prstGeom prst="rect">
            <a:avLst/>
          </a:prstGeom>
        </p:spPr>
      </p:pic>
      <p:pic>
        <p:nvPicPr>
          <p:cNvPr id="39" name="Picture 4">
            <a:extLst>
              <a:ext uri="{FF2B5EF4-FFF2-40B4-BE49-F238E27FC236}">
                <a16:creationId xmlns="" xmlns:a16="http://schemas.microsoft.com/office/drawing/2014/main" id="{55C296D0-A5D4-406C-AAF5-BAE408F933C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6623247" y="2343872"/>
            <a:ext cx="1468020" cy="663644"/>
          </a:xfrm>
          <a:prstGeom prst="rect">
            <a:avLst/>
          </a:prstGeom>
        </p:spPr>
      </p:pic>
      <p:pic>
        <p:nvPicPr>
          <p:cNvPr id="40" name="Picture 4">
            <a:extLst>
              <a:ext uri="{FF2B5EF4-FFF2-40B4-BE49-F238E27FC236}">
                <a16:creationId xmlns="" xmlns:a16="http://schemas.microsoft.com/office/drawing/2014/main" id="{E2A9CC18-F9C2-439F-ABBE-FD6BA809D75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b="-100000"/>
          <a:stretch/>
        </p:blipFill>
        <p:spPr>
          <a:xfrm>
            <a:off x="2802594" y="3543050"/>
            <a:ext cx="2517740" cy="1023218"/>
          </a:xfrm>
          <a:prstGeom prst="rect">
            <a:avLst/>
          </a:prstGeom>
        </p:spPr>
      </p:pic>
      <p:pic>
        <p:nvPicPr>
          <p:cNvPr id="41" name="Picture 4">
            <a:extLst>
              <a:ext uri="{FF2B5EF4-FFF2-40B4-BE49-F238E27FC236}">
                <a16:creationId xmlns="" xmlns:a16="http://schemas.microsoft.com/office/drawing/2014/main" id="{F2AB326B-4E9A-4A53-BBB5-5B1492FA99E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-6742"/>
          <a:stretch/>
        </p:blipFill>
        <p:spPr>
          <a:xfrm>
            <a:off x="2973070" y="2924867"/>
            <a:ext cx="1866950" cy="600166"/>
          </a:xfrm>
          <a:prstGeom prst="rect">
            <a:avLst/>
          </a:prstGeom>
        </p:spPr>
      </p:pic>
      <p:pic>
        <p:nvPicPr>
          <p:cNvPr id="42" name="Picture 4">
            <a:extLst>
              <a:ext uri="{FF2B5EF4-FFF2-40B4-BE49-F238E27FC236}">
                <a16:creationId xmlns="" xmlns:a16="http://schemas.microsoft.com/office/drawing/2014/main" id="{DDA66388-B5F9-4B44-B3E9-370FE8003A4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763021" y="2773867"/>
            <a:ext cx="1351007" cy="1023218"/>
          </a:xfrm>
          <a:prstGeom prst="rect">
            <a:avLst/>
          </a:prstGeom>
        </p:spPr>
      </p:pic>
      <p:pic>
        <p:nvPicPr>
          <p:cNvPr id="43" name="Picture 4">
            <a:extLst>
              <a:ext uri="{FF2B5EF4-FFF2-40B4-BE49-F238E27FC236}">
                <a16:creationId xmlns="" xmlns:a16="http://schemas.microsoft.com/office/drawing/2014/main" id="{3A4D5C8B-45C4-45A3-9DA7-3A0B7C91C61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1622063" y="2176060"/>
            <a:ext cx="1351007" cy="1023218"/>
          </a:xfrm>
          <a:prstGeom prst="rect">
            <a:avLst/>
          </a:prstGeom>
        </p:spPr>
      </p:pic>
      <p:pic>
        <p:nvPicPr>
          <p:cNvPr id="44" name="Picture 4">
            <a:extLst>
              <a:ext uri="{FF2B5EF4-FFF2-40B4-BE49-F238E27FC236}">
                <a16:creationId xmlns="" xmlns:a16="http://schemas.microsoft.com/office/drawing/2014/main" id="{1E9FD15E-45D4-4DB7-BBEB-EEAE626FFB2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4478826" y="2397196"/>
            <a:ext cx="1652789" cy="568622"/>
          </a:xfrm>
          <a:prstGeom prst="rect">
            <a:avLst/>
          </a:prstGeom>
        </p:spPr>
      </p:pic>
      <p:pic>
        <p:nvPicPr>
          <p:cNvPr id="13" name="Image 4">
            <a:extLst>
              <a:ext uri="{FF2B5EF4-FFF2-40B4-BE49-F238E27FC236}">
                <a16:creationId xmlns="" xmlns:a16="http://schemas.microsoft.com/office/drawing/2014/main" id="{94C06D86-422F-4ECC-9384-3328D47FDA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4600781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160213" y="683913"/>
            <a:ext cx="68235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4000" b="1" dirty="0">
                <a:solidFill>
                  <a:prstClr val="white"/>
                </a:solidFill>
                <a:latin typeface="Roboto"/>
              </a:rPr>
              <a:t>QUEST-CE QUE LE DESIGN THINKING?</a:t>
            </a:r>
          </a:p>
        </p:txBody>
      </p:sp>
      <p:pic>
        <p:nvPicPr>
          <p:cNvPr id="3" name="Picture 2" descr="Image associée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75837" y="159328"/>
            <a:ext cx="5947169" cy="478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rma libre 23">
            <a:extLst>
              <a:ext uri="{FF2B5EF4-FFF2-40B4-BE49-F238E27FC236}">
                <a16:creationId xmlns="" xmlns:a16="http://schemas.microsoft.com/office/drawing/2014/main" id="{C952ED6F-2745-4269-91A4-D1C6FCFE561A}"/>
              </a:ext>
            </a:extLst>
          </p:cNvPr>
          <p:cNvSpPr/>
          <p:nvPr/>
        </p:nvSpPr>
        <p:spPr>
          <a:xfrm>
            <a:off x="207818" y="159328"/>
            <a:ext cx="952393" cy="4782858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_tradnl" dirty="0" smtClean="0"/>
              <a:t>DESIGN THINKING</a:t>
            </a:r>
            <a:endParaRPr lang="es-ES_trad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09586" y="2431473"/>
            <a:ext cx="74291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3200" b="1" dirty="0">
                <a:solidFill>
                  <a:prstClr val="white"/>
                </a:solidFill>
                <a:latin typeface="Roboto"/>
              </a:rPr>
              <a:t>« Si je n’avais écouté que mes clients, j’aurais inventé un cheval plus rapide. »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36"/>
          <p:cNvCxnSpPr/>
          <p:nvPr/>
        </p:nvCxnSpPr>
        <p:spPr>
          <a:xfrm flipH="1">
            <a:off x="2234916" y="4023887"/>
            <a:ext cx="1800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Oval 26"/>
          <p:cNvSpPr/>
          <p:nvPr/>
        </p:nvSpPr>
        <p:spPr>
          <a:xfrm>
            <a:off x="3166032" y="1155707"/>
            <a:ext cx="2450058" cy="2450058"/>
          </a:xfrm>
          <a:prstGeom prst="ellipse">
            <a:avLst/>
          </a:prstGeom>
          <a:noFill/>
          <a:ln w="12700" cap="flat" cmpd="sng" algn="ctr">
            <a:solidFill>
              <a:srgbClr val="C00000"/>
            </a:solidFill>
            <a:prstDash val="dash"/>
          </a:ln>
          <a:effectLst/>
        </p:spPr>
        <p:txBody>
          <a:bodyPr spcFirstLastPara="0" vert="horz" wrap="none" lIns="204240" tIns="234759" rIns="204241" bIns="234758" numCol="1" spcCol="1270" anchor="ctr" anchorCtr="0">
            <a:noAutofit/>
          </a:bodyPr>
          <a:lstStyle/>
          <a:p>
            <a:pPr marL="0" marR="0" lvl="0" indent="0" algn="ctr" defTabSz="16002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val 21"/>
          <p:cNvSpPr/>
          <p:nvPr/>
        </p:nvSpPr>
        <p:spPr>
          <a:xfrm>
            <a:off x="4031061" y="816512"/>
            <a:ext cx="720000" cy="720000"/>
          </a:xfrm>
          <a:prstGeom prst="ellipse">
            <a:avLst/>
          </a:prstGeom>
          <a:solidFill>
            <a:srgbClr val="C00000"/>
          </a:solidFill>
          <a:ln w="28575" cap="flat" cmpd="sng" algn="ctr">
            <a:noFill/>
            <a:prstDash val="solid"/>
          </a:ln>
          <a:effectLst/>
        </p:spPr>
        <p:txBody>
          <a:bodyPr spcFirstLastPara="0" vert="horz" wrap="none" lIns="204240" tIns="234759" rIns="204241" bIns="234758" numCol="1" spcCol="1270" anchor="ctr" anchorCtr="0">
            <a:noAutofit/>
          </a:bodyPr>
          <a:lstStyle/>
          <a:p>
            <a:pPr marL="0" marR="0" lvl="0" indent="0" algn="ctr" defTabSz="16002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Ideas</a:t>
            </a:r>
            <a:endParaRPr kumimoji="0" lang="fr-FR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val 22"/>
          <p:cNvSpPr/>
          <p:nvPr/>
        </p:nvSpPr>
        <p:spPr>
          <a:xfrm>
            <a:off x="5076089" y="2661640"/>
            <a:ext cx="720000" cy="720000"/>
          </a:xfrm>
          <a:prstGeom prst="ellipse">
            <a:avLst/>
          </a:prstGeom>
          <a:solidFill>
            <a:srgbClr val="C00000"/>
          </a:solidFill>
          <a:ln w="28575" cap="flat" cmpd="sng" algn="ctr">
            <a:noFill/>
            <a:prstDash val="solid"/>
          </a:ln>
          <a:effectLst/>
        </p:spPr>
        <p:txBody>
          <a:bodyPr spcFirstLastPara="0" vert="horz" wrap="none" lIns="204240" tIns="234759" rIns="204241" bIns="234758" numCol="1" spcCol="1270" anchor="ctr" anchorCtr="0">
            <a:noAutofit/>
          </a:bodyPr>
          <a:lstStyle/>
          <a:p>
            <a:pPr marL="0" marR="0" lvl="0" indent="0" algn="ctr" defTabSz="16002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</a:t>
            </a:r>
          </a:p>
        </p:txBody>
      </p:sp>
      <p:sp>
        <p:nvSpPr>
          <p:cNvPr id="7" name="Oval 23"/>
          <p:cNvSpPr/>
          <p:nvPr/>
        </p:nvSpPr>
        <p:spPr>
          <a:xfrm>
            <a:off x="2986033" y="2661640"/>
            <a:ext cx="720000" cy="720000"/>
          </a:xfrm>
          <a:prstGeom prst="ellipse">
            <a:avLst/>
          </a:prstGeom>
          <a:solidFill>
            <a:srgbClr val="C00000"/>
          </a:solidFill>
          <a:ln w="28575" cap="flat" cmpd="sng" algn="ctr">
            <a:noFill/>
            <a:prstDash val="solid"/>
          </a:ln>
          <a:effectLst/>
        </p:spPr>
        <p:txBody>
          <a:bodyPr spcFirstLastPara="0" vert="horz" wrap="none" lIns="204240" tIns="234759" rIns="204241" bIns="234758" numCol="1" spcCol="1270" anchor="ctr" anchorCtr="0">
            <a:noAutofit/>
          </a:bodyPr>
          <a:lstStyle/>
          <a:p>
            <a:pPr marL="0" marR="0" lvl="0" indent="0" algn="ctr" defTabSz="16002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</a:t>
            </a:r>
          </a:p>
        </p:txBody>
      </p:sp>
      <p:sp>
        <p:nvSpPr>
          <p:cNvPr id="8" name="Isosceles Triangle 27"/>
          <p:cNvSpPr/>
          <p:nvPr/>
        </p:nvSpPr>
        <p:spPr>
          <a:xfrm rot="3956411">
            <a:off x="3889648" y="1153951"/>
            <a:ext cx="171873" cy="156373"/>
          </a:xfrm>
          <a:prstGeom prst="triangle">
            <a:avLst/>
          </a:prstGeom>
          <a:solidFill>
            <a:srgbClr val="C00000"/>
          </a:solidFill>
          <a:ln w="28575" cap="flat" cmpd="sng" algn="ctr">
            <a:noFill/>
            <a:prstDash val="solid"/>
          </a:ln>
          <a:effectLst/>
        </p:spPr>
        <p:txBody>
          <a:bodyPr spcFirstLastPara="0" vert="horz" wrap="none" lIns="204240" tIns="234759" rIns="204241" bIns="234758" numCol="1" spcCol="1270" anchor="ctr" anchorCtr="0">
            <a:noAutofit/>
          </a:bodyPr>
          <a:lstStyle/>
          <a:p>
            <a:pPr marL="0" marR="0" lvl="0" indent="0" algn="ctr" defTabSz="16002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Isosceles Triangle 28"/>
          <p:cNvSpPr/>
          <p:nvPr/>
        </p:nvSpPr>
        <p:spPr>
          <a:xfrm rot="11492175">
            <a:off x="5493569" y="2543478"/>
            <a:ext cx="171873" cy="156373"/>
          </a:xfrm>
          <a:prstGeom prst="triangle">
            <a:avLst/>
          </a:prstGeom>
          <a:solidFill>
            <a:srgbClr val="C00000"/>
          </a:solidFill>
          <a:ln w="28575" cap="flat" cmpd="sng" algn="ctr">
            <a:noFill/>
            <a:prstDash val="solid"/>
          </a:ln>
          <a:effectLst/>
        </p:spPr>
        <p:txBody>
          <a:bodyPr spcFirstLastPara="0" vert="horz" wrap="none" lIns="204240" tIns="234759" rIns="204241" bIns="234758" numCol="1" spcCol="1270" anchor="ctr" anchorCtr="0">
            <a:noAutofit/>
          </a:bodyPr>
          <a:lstStyle/>
          <a:p>
            <a:pPr marL="0" marR="0" lvl="0" indent="0" algn="ctr" defTabSz="16002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Isosceles Triangle 29"/>
          <p:cNvSpPr/>
          <p:nvPr/>
        </p:nvSpPr>
        <p:spPr>
          <a:xfrm rot="18628196">
            <a:off x="3538053" y="3257852"/>
            <a:ext cx="171873" cy="156373"/>
          </a:xfrm>
          <a:prstGeom prst="triangle">
            <a:avLst/>
          </a:prstGeom>
          <a:solidFill>
            <a:srgbClr val="C00000"/>
          </a:solidFill>
          <a:ln w="28575" cap="flat" cmpd="sng" algn="ctr">
            <a:noFill/>
            <a:prstDash val="solid"/>
          </a:ln>
          <a:effectLst/>
        </p:spPr>
        <p:txBody>
          <a:bodyPr spcFirstLastPara="0" vert="horz" wrap="none" lIns="204240" tIns="234759" rIns="204241" bIns="234758" numCol="1" spcCol="1270" anchor="ctr" anchorCtr="0">
            <a:noAutofit/>
          </a:bodyPr>
          <a:lstStyle/>
          <a:p>
            <a:pPr marL="0" marR="0" lvl="0" indent="0" algn="ctr" defTabSz="16002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val 30"/>
          <p:cNvSpPr/>
          <p:nvPr/>
        </p:nvSpPr>
        <p:spPr>
          <a:xfrm>
            <a:off x="5595834" y="1410823"/>
            <a:ext cx="720000" cy="720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spcFirstLastPara="0" vert="horz" wrap="none" lIns="204240" tIns="234759" rIns="204241" bIns="234758" numCol="1" spcCol="1270" anchor="ctr" anchorCtr="0">
            <a:noAutofit/>
          </a:bodyPr>
          <a:lstStyle/>
          <a:p>
            <a:pPr marL="0" marR="0" lvl="0" indent="0" algn="ctr" defTabSz="16002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Build</a:t>
            </a:r>
            <a:endParaRPr kumimoji="0" lang="fr-FR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val 31"/>
          <p:cNvSpPr/>
          <p:nvPr/>
        </p:nvSpPr>
        <p:spPr>
          <a:xfrm>
            <a:off x="2496775" y="1410823"/>
            <a:ext cx="720000" cy="720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spcFirstLastPara="0" vert="horz" wrap="none" lIns="204240" tIns="234759" rIns="204241" bIns="234758" numCol="1" spcCol="1270" anchor="ctr" anchorCtr="0">
            <a:noAutofit/>
          </a:bodyPr>
          <a:lstStyle/>
          <a:p>
            <a:pPr marL="0" marR="0" lvl="0" indent="0" algn="ctr" defTabSz="16002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Learn</a:t>
            </a:r>
            <a:endParaRPr kumimoji="0" lang="fr-FR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val 32"/>
          <p:cNvSpPr/>
          <p:nvPr/>
        </p:nvSpPr>
        <p:spPr>
          <a:xfrm>
            <a:off x="4031061" y="3663887"/>
            <a:ext cx="720000" cy="720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spcFirstLastPara="0" vert="horz" wrap="none" lIns="204240" tIns="234759" rIns="204241" bIns="234758" numCol="1" spcCol="1270" anchor="ctr" anchorCtr="0">
            <a:noAutofit/>
          </a:bodyPr>
          <a:lstStyle/>
          <a:p>
            <a:pPr marL="0" marR="0" lvl="0" indent="0" algn="ctr" defTabSz="16002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Measure</a:t>
            </a:r>
            <a:endParaRPr kumimoji="0" lang="fr-FR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4" name="Straight Connector 34"/>
          <p:cNvCxnSpPr/>
          <p:nvPr/>
        </p:nvCxnSpPr>
        <p:spPr>
          <a:xfrm flipH="1">
            <a:off x="690304" y="1770823"/>
            <a:ext cx="1800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35"/>
          <p:cNvCxnSpPr/>
          <p:nvPr/>
        </p:nvCxnSpPr>
        <p:spPr>
          <a:xfrm flipH="1">
            <a:off x="6315834" y="1770823"/>
            <a:ext cx="1800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39"/>
          <p:cNvSpPr txBox="1"/>
          <p:nvPr/>
        </p:nvSpPr>
        <p:spPr>
          <a:xfrm>
            <a:off x="6082922" y="1824383"/>
            <a:ext cx="2032913" cy="12695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MVP</a:t>
            </a:r>
            <a:r>
              <a:rPr kumimoji="0" lang="fr-FR" sz="1000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 </a:t>
            </a:r>
            <a:r>
              <a:rPr kumimoji="0" lang="fr-FR" sz="10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</a:rPr>
              <a:t>(Minimum Viable Product)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</a:rPr>
              <a:t>Développement itératif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</a:rPr>
              <a:t>Déploiement Incrémental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</a:rPr>
              <a:t>Intégration Continue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</a:rPr>
              <a:t>Excellence technique (Tests unitaires, </a:t>
            </a:r>
            <a:r>
              <a:rPr kumimoji="0" lang="fr-FR" sz="1000" b="0" i="1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</a:rPr>
              <a:t>Refactoring</a:t>
            </a:r>
            <a:r>
              <a:rPr kumimoji="0" lang="fr-FR" sz="10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</a:rPr>
              <a:t>, …)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</a:rPr>
              <a:t>…</a:t>
            </a:r>
          </a:p>
        </p:txBody>
      </p:sp>
      <p:sp>
        <p:nvSpPr>
          <p:cNvPr id="17" name="TextBox 40"/>
          <p:cNvSpPr txBox="1"/>
          <p:nvPr/>
        </p:nvSpPr>
        <p:spPr>
          <a:xfrm>
            <a:off x="415636" y="1824383"/>
            <a:ext cx="2307581" cy="1115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</a:rPr>
              <a:t>Entretiens utilisateurs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</a:rPr>
              <a:t>Tests A/B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</a:rPr>
              <a:t>Cinq ‘pourquoi’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</a:rPr>
              <a:t>Route Cause </a:t>
            </a:r>
            <a:r>
              <a:rPr kumimoji="0" lang="fr-FR" sz="1000" b="0" i="1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</a:rPr>
              <a:t>Analysis</a:t>
            </a:r>
            <a:endParaRPr kumimoji="0" lang="fr-FR" sz="1000" b="0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</a:rPr>
              <a:t>Customer </a:t>
            </a:r>
            <a:r>
              <a:rPr kumimoji="0" lang="fr-FR" sz="1000" b="0" i="1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</a:rPr>
              <a:t>Advisory</a:t>
            </a:r>
            <a:r>
              <a:rPr kumimoji="0" lang="fr-FR" sz="10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</a:rPr>
              <a:t> </a:t>
            </a:r>
            <a:r>
              <a:rPr kumimoji="0" lang="fr-FR" sz="1000" b="0" i="1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</a:rPr>
              <a:t>Board</a:t>
            </a:r>
            <a:endParaRPr kumimoji="0" lang="fr-FR" sz="1000" b="0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</a:rPr>
              <a:t>…</a:t>
            </a:r>
          </a:p>
        </p:txBody>
      </p:sp>
      <p:sp>
        <p:nvSpPr>
          <p:cNvPr id="18" name="TextBox 41"/>
          <p:cNvSpPr txBox="1"/>
          <p:nvPr/>
        </p:nvSpPr>
        <p:spPr>
          <a:xfrm>
            <a:off x="690304" y="1543092"/>
            <a:ext cx="209511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fr-FR"/>
            </a:defPPr>
            <a:lvl1pPr>
              <a:spcBef>
                <a:spcPts val="300"/>
              </a:spcBef>
              <a:defRPr sz="1000" i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defTabSz="914400">
              <a:defRPr/>
            </a:pPr>
            <a:r>
              <a:rPr lang="fr-FR" sz="1100" b="1" i="0" dirty="0">
                <a:solidFill>
                  <a:schemeClr val="tx1"/>
                </a:solidFill>
                <a:latin typeface="Arial"/>
              </a:rPr>
              <a:t>Apprendre rapidement</a:t>
            </a:r>
          </a:p>
        </p:txBody>
      </p:sp>
      <p:sp>
        <p:nvSpPr>
          <p:cNvPr id="19" name="TextBox 42"/>
          <p:cNvSpPr txBox="1"/>
          <p:nvPr/>
        </p:nvSpPr>
        <p:spPr>
          <a:xfrm>
            <a:off x="6020717" y="1543092"/>
            <a:ext cx="209511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fr-FR"/>
            </a:defPPr>
            <a:lvl1pPr>
              <a:spcBef>
                <a:spcPts val="300"/>
              </a:spcBef>
              <a:defRPr sz="1000" i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algn="r" defTabSz="914400">
              <a:defRPr/>
            </a:pPr>
            <a:r>
              <a:rPr lang="fr-FR" sz="1100" b="1" i="0" dirty="0">
                <a:solidFill>
                  <a:schemeClr val="tx1"/>
                </a:solidFill>
                <a:latin typeface="Arial"/>
              </a:rPr>
              <a:t>Construire rapidement</a:t>
            </a:r>
          </a:p>
        </p:txBody>
      </p:sp>
      <p:sp>
        <p:nvSpPr>
          <p:cNvPr id="20" name="TextBox 43"/>
          <p:cNvSpPr txBox="1"/>
          <p:nvPr/>
        </p:nvSpPr>
        <p:spPr>
          <a:xfrm>
            <a:off x="2234916" y="3794229"/>
            <a:ext cx="209511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fr-FR"/>
            </a:defPPr>
            <a:lvl1pPr>
              <a:spcBef>
                <a:spcPts val="300"/>
              </a:spcBef>
              <a:defRPr sz="1000" i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defTabSz="914400">
              <a:defRPr/>
            </a:pPr>
            <a:r>
              <a:rPr lang="fr-FR" sz="1100" b="1" i="0" dirty="0">
                <a:solidFill>
                  <a:schemeClr val="tx1"/>
                </a:solidFill>
                <a:latin typeface="Arial"/>
              </a:rPr>
              <a:t>Mesurer rapidement</a:t>
            </a:r>
          </a:p>
        </p:txBody>
      </p:sp>
      <p:sp>
        <p:nvSpPr>
          <p:cNvPr id="21" name="TextBox 44"/>
          <p:cNvSpPr txBox="1"/>
          <p:nvPr/>
        </p:nvSpPr>
        <p:spPr>
          <a:xfrm>
            <a:off x="1891146" y="4128092"/>
            <a:ext cx="237668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</a:rPr>
              <a:t>Lean </a:t>
            </a:r>
            <a:r>
              <a:rPr kumimoji="0" lang="fr-FR" sz="1000" b="0" i="1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</a:rPr>
              <a:t>Analytics</a:t>
            </a:r>
            <a:endParaRPr kumimoji="0" lang="fr-FR" sz="1000" b="0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</a:rPr>
              <a:t>Tests d’utilisabilité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</a:rPr>
              <a:t>Tests A/B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1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</a:rPr>
              <a:t>Scoring</a:t>
            </a:r>
            <a:endParaRPr kumimoji="0" lang="fr-FR" sz="1000" b="0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</a:rPr>
              <a:t>Monitoring (Real-time &amp; </a:t>
            </a:r>
            <a:r>
              <a:rPr kumimoji="0" lang="fr-FR" sz="1000" b="0" i="1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</a:rPr>
              <a:t>Predictive</a:t>
            </a:r>
            <a:r>
              <a:rPr kumimoji="0" lang="fr-FR" sz="10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</a:rPr>
              <a:t>)</a:t>
            </a:r>
            <a:endParaRPr kumimoji="0" lang="fr-FR" sz="1000" b="0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22" name="Forma libre 23">
            <a:extLst>
              <a:ext uri="{FF2B5EF4-FFF2-40B4-BE49-F238E27FC236}">
                <a16:creationId xmlns="" xmlns:a16="http://schemas.microsoft.com/office/drawing/2014/main" id="{C952ED6F-2745-4269-91A4-D1C6FCFE561A}"/>
              </a:ext>
            </a:extLst>
          </p:cNvPr>
          <p:cNvSpPr/>
          <p:nvPr/>
        </p:nvSpPr>
        <p:spPr>
          <a:xfrm rot="16200000">
            <a:off x="3516169" y="-3409036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3" name="Marcador de texto 14">
            <a:extLst>
              <a:ext uri="{FF2B5EF4-FFF2-40B4-BE49-F238E27FC236}">
                <a16:creationId xmlns="" xmlns:a16="http://schemas.microsoft.com/office/drawing/2014/main" id="{EBD1C0D1-0FA1-4A14-B231-5B4315A572C3}"/>
              </a:ext>
            </a:extLst>
          </p:cNvPr>
          <p:cNvSpPr txBox="1">
            <a:spLocks/>
          </p:cNvSpPr>
          <p:nvPr/>
        </p:nvSpPr>
        <p:spPr>
          <a:xfrm>
            <a:off x="405996" y="254920"/>
            <a:ext cx="2430795" cy="442982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fr-FR" sz="1400" dirty="0" smtClean="0">
                <a:solidFill>
                  <a:schemeClr val="bg1"/>
                </a:solidFill>
              </a:rPr>
              <a:t>LEAN STARTUP</a:t>
            </a:r>
            <a:endParaRPr lang="fr-FR" sz="14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5"/>
          <p:cNvGrpSpPr/>
          <p:nvPr/>
        </p:nvGrpSpPr>
        <p:grpSpPr>
          <a:xfrm>
            <a:off x="2141884" y="1372940"/>
            <a:ext cx="4860233" cy="2700000"/>
            <a:chOff x="1957919" y="2877031"/>
            <a:chExt cx="4860233" cy="2700000"/>
          </a:xfrm>
        </p:grpSpPr>
        <p:sp>
          <p:nvSpPr>
            <p:cNvPr id="15" name="Oval 6"/>
            <p:cNvSpPr/>
            <p:nvPr/>
          </p:nvSpPr>
          <p:spPr>
            <a:xfrm>
              <a:off x="1957919" y="2877031"/>
              <a:ext cx="2700000" cy="2700000"/>
            </a:xfrm>
            <a:prstGeom prst="ellipse">
              <a:avLst/>
            </a:prstGeom>
            <a:solidFill>
              <a:srgbClr val="E00000">
                <a:lumMod val="20000"/>
                <a:lumOff val="80000"/>
                <a:alpha val="30196"/>
              </a:srgbClr>
            </a:solidFill>
            <a:ln w="3175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spcFirstLastPara="0" vert="horz" wrap="none" lIns="204240" tIns="234759" rIns="204241" bIns="234758" numCol="1" spcCol="1270" anchor="ctr" anchorCtr="0">
              <a:noAutofit/>
            </a:bodyPr>
            <a:lstStyle/>
            <a:p>
              <a:pPr marL="0" marR="0" lvl="0" indent="0" algn="ctr" defTabSz="16002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Minimum</a:t>
              </a:r>
            </a:p>
          </p:txBody>
        </p:sp>
        <p:sp>
          <p:nvSpPr>
            <p:cNvPr id="16" name="Oval 7"/>
            <p:cNvSpPr/>
            <p:nvPr/>
          </p:nvSpPr>
          <p:spPr>
            <a:xfrm>
              <a:off x="4118152" y="2877031"/>
              <a:ext cx="2700000" cy="2700000"/>
            </a:xfrm>
            <a:prstGeom prst="ellipse">
              <a:avLst/>
            </a:prstGeom>
            <a:solidFill>
              <a:srgbClr val="E00000">
                <a:lumMod val="20000"/>
                <a:lumOff val="80000"/>
                <a:alpha val="30196"/>
              </a:srgbClr>
            </a:solidFill>
            <a:ln w="3175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spcFirstLastPara="0" vert="horz" wrap="none" lIns="204240" tIns="234759" rIns="204241" bIns="234758" numCol="1" spcCol="1270" anchor="ctr" anchorCtr="0">
              <a:noAutofit/>
            </a:bodyPr>
            <a:lstStyle/>
            <a:p>
              <a:pPr marL="0" marR="0" lvl="0" indent="0" algn="ctr" defTabSz="16002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Viable</a:t>
              </a:r>
            </a:p>
          </p:txBody>
        </p:sp>
      </p:grpSp>
      <p:sp>
        <p:nvSpPr>
          <p:cNvPr id="17" name="TextBox 8"/>
          <p:cNvSpPr txBox="1"/>
          <p:nvPr/>
        </p:nvSpPr>
        <p:spPr>
          <a:xfrm>
            <a:off x="338031" y="2186686"/>
            <a:ext cx="17077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Produit très basique que personne n’utiliserait</a:t>
            </a:r>
          </a:p>
        </p:txBody>
      </p:sp>
      <p:sp>
        <p:nvSpPr>
          <p:cNvPr id="18" name="TextBox 9"/>
          <p:cNvSpPr txBox="1"/>
          <p:nvPr/>
        </p:nvSpPr>
        <p:spPr>
          <a:xfrm>
            <a:off x="7225036" y="2186686"/>
            <a:ext cx="15947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Produit que vous voulez réellement construire</a:t>
            </a:r>
          </a:p>
        </p:txBody>
      </p:sp>
      <p:cxnSp>
        <p:nvCxnSpPr>
          <p:cNvPr id="19" name="Straight Arrow Connector 10"/>
          <p:cNvCxnSpPr/>
          <p:nvPr/>
        </p:nvCxnSpPr>
        <p:spPr>
          <a:xfrm flipH="1">
            <a:off x="4575587" y="1296321"/>
            <a:ext cx="0" cy="1080000"/>
          </a:xfrm>
          <a:prstGeom prst="straightConnector1">
            <a:avLst/>
          </a:prstGeom>
          <a:noFill/>
          <a:ln w="9525" cap="flat" cmpd="sng" algn="ctr">
            <a:solidFill>
              <a:srgbClr val="C00000"/>
            </a:solidFill>
            <a:prstDash val="solid"/>
            <a:tailEnd type="triangle" w="lg" len="med"/>
          </a:ln>
          <a:effectLst/>
        </p:spPr>
      </p:cxnSp>
      <p:sp>
        <p:nvSpPr>
          <p:cNvPr id="20" name="TextBox 11"/>
          <p:cNvSpPr txBox="1"/>
          <p:nvPr/>
        </p:nvSpPr>
        <p:spPr>
          <a:xfrm>
            <a:off x="518004" y="769482"/>
            <a:ext cx="8130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C00000"/>
                </a:solidFill>
                <a:latin typeface="Century Gothic" panose="020B0502020202020204" pitchFamily="34" charset="0"/>
              </a:rPr>
              <a:t>MVP</a:t>
            </a:r>
            <a:r>
              <a:rPr lang="fr-FR" i="1" dirty="0">
                <a:solidFill>
                  <a:srgbClr val="C00000"/>
                </a:solidFill>
                <a:latin typeface="Century Gothic" panose="020B0502020202020204" pitchFamily="34" charset="0"/>
              </a:rPr>
              <a:t> </a:t>
            </a:r>
            <a:r>
              <a:rPr lang="fr-FR" i="1" dirty="0">
                <a:solidFill>
                  <a:prstClr val="black"/>
                </a:solidFill>
                <a:latin typeface="Century Gothic" panose="020B0502020202020204" pitchFamily="34" charset="0"/>
              </a:rPr>
              <a:t>: réalisation minimale qui permet de collecter le </a:t>
            </a:r>
            <a:r>
              <a:rPr lang="fr-FR" i="1" dirty="0">
                <a:solidFill>
                  <a:srgbClr val="C00000"/>
                </a:solidFill>
                <a:latin typeface="Century Gothic" panose="020B0502020202020204" pitchFamily="34" charset="0"/>
              </a:rPr>
              <a:t>maximum</a:t>
            </a:r>
            <a:r>
              <a:rPr lang="fr-FR" i="1" dirty="0">
                <a:solidFill>
                  <a:srgbClr val="2C85A2"/>
                </a:solidFill>
                <a:latin typeface="Century Gothic" panose="020B0502020202020204" pitchFamily="34" charset="0"/>
              </a:rPr>
              <a:t> </a:t>
            </a:r>
            <a:r>
              <a:rPr lang="fr-FR" i="1" dirty="0">
                <a:solidFill>
                  <a:srgbClr val="C00000"/>
                </a:solidFill>
                <a:latin typeface="Century Gothic" panose="020B0502020202020204" pitchFamily="34" charset="0"/>
              </a:rPr>
              <a:t>d’enseignements</a:t>
            </a:r>
            <a:r>
              <a:rPr lang="fr-FR" i="1" dirty="0">
                <a:solidFill>
                  <a:srgbClr val="2C85A2"/>
                </a:solidFill>
                <a:latin typeface="Century Gothic" panose="020B0502020202020204" pitchFamily="34" charset="0"/>
              </a:rPr>
              <a:t> </a:t>
            </a:r>
            <a:r>
              <a:rPr lang="fr-FR" i="1" dirty="0">
                <a:solidFill>
                  <a:prstClr val="black"/>
                </a:solidFill>
                <a:latin typeface="Century Gothic" panose="020B0502020202020204" pitchFamily="34" charset="0"/>
              </a:rPr>
              <a:t>validés, avec un </a:t>
            </a:r>
            <a:r>
              <a:rPr lang="fr-FR" i="1" dirty="0">
                <a:solidFill>
                  <a:srgbClr val="C00000"/>
                </a:solidFill>
                <a:latin typeface="Century Gothic" panose="020B0502020202020204" pitchFamily="34" charset="0"/>
              </a:rPr>
              <a:t>minimum</a:t>
            </a:r>
            <a:r>
              <a:rPr lang="fr-FR" i="1" dirty="0">
                <a:solidFill>
                  <a:srgbClr val="2C85A2"/>
                </a:solidFill>
                <a:latin typeface="Century Gothic" panose="020B0502020202020204" pitchFamily="34" charset="0"/>
              </a:rPr>
              <a:t> </a:t>
            </a:r>
            <a:r>
              <a:rPr lang="fr-FR" i="1" dirty="0">
                <a:solidFill>
                  <a:srgbClr val="C00000"/>
                </a:solidFill>
                <a:latin typeface="Century Gothic" panose="020B0502020202020204" pitchFamily="34" charset="0"/>
              </a:rPr>
              <a:t>d’effort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77460" y="4437029"/>
            <a:ext cx="6858000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SG" sz="1800" b="1" i="1" dirty="0">
                <a:solidFill>
                  <a:srgbClr val="C00000"/>
                </a:solidFill>
                <a:latin typeface="Century Gothic" panose="020B0502020202020204" pitchFamily="34" charset="0"/>
              </a:rPr>
              <a:t>“You are not building a product.</a:t>
            </a:r>
          </a:p>
          <a:p>
            <a:pPr algn="ctr"/>
            <a:r>
              <a:rPr lang="en-SG" sz="1800" b="1" i="1" dirty="0">
                <a:solidFill>
                  <a:srgbClr val="C00000"/>
                </a:solidFill>
                <a:latin typeface="Century Gothic" panose="020B0502020202020204" pitchFamily="34" charset="0"/>
              </a:rPr>
              <a:t>You are building a tool to learn what product to build.” </a:t>
            </a:r>
            <a:endParaRPr lang="fr-FR" sz="1800" b="1" i="1" dirty="0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Forma libre 23">
            <a:extLst>
              <a:ext uri="{FF2B5EF4-FFF2-40B4-BE49-F238E27FC236}">
                <a16:creationId xmlns="" xmlns:a16="http://schemas.microsoft.com/office/drawing/2014/main" id="{C952ED6F-2745-4269-91A4-D1C6FCFE561A}"/>
              </a:ext>
            </a:extLst>
          </p:cNvPr>
          <p:cNvSpPr/>
          <p:nvPr/>
        </p:nvSpPr>
        <p:spPr>
          <a:xfrm rot="16200000">
            <a:off x="3478894" y="-3394322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5" name="Marcador de texto 14">
            <a:extLst>
              <a:ext uri="{FF2B5EF4-FFF2-40B4-BE49-F238E27FC236}">
                <a16:creationId xmlns="" xmlns:a16="http://schemas.microsoft.com/office/drawing/2014/main" id="{EBD1C0D1-0FA1-4A14-B231-5B4315A572C3}"/>
              </a:ext>
            </a:extLst>
          </p:cNvPr>
          <p:cNvSpPr txBox="1">
            <a:spLocks/>
          </p:cNvSpPr>
          <p:nvPr/>
        </p:nvSpPr>
        <p:spPr>
          <a:xfrm>
            <a:off x="432253" y="20828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>
                <a:solidFill>
                  <a:schemeClr val="bg1"/>
                </a:solidFill>
              </a:rPr>
              <a:t>MVP</a:t>
            </a:r>
            <a:endParaRPr lang="es-ES_tradnl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967113" y="461042"/>
            <a:ext cx="447979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Ce qu’il y a retenir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375442" y="1636699"/>
            <a:ext cx="6162595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Nouveaux business model </a:t>
            </a:r>
          </a:p>
          <a:p>
            <a:endParaRPr lang="fr-FR" dirty="0" smtClean="0"/>
          </a:p>
          <a:p>
            <a:r>
              <a:rPr lang="fr-FR" dirty="0" smtClean="0"/>
              <a:t>Nouvelle organisation favorisant l’agilité et l’innovation</a:t>
            </a:r>
          </a:p>
          <a:p>
            <a:endParaRPr lang="fr-FR" dirty="0" smtClean="0"/>
          </a:p>
          <a:p>
            <a:r>
              <a:rPr lang="fr-FR" dirty="0" smtClean="0"/>
              <a:t>Nouveaux Managers</a:t>
            </a:r>
          </a:p>
          <a:p>
            <a:endParaRPr lang="fr-FR" dirty="0" smtClean="0"/>
          </a:p>
          <a:p>
            <a:r>
              <a:rPr lang="fr-FR" dirty="0" smtClean="0"/>
              <a:t>La culture du « Test and </a:t>
            </a:r>
            <a:r>
              <a:rPr lang="fr-FR" dirty="0" err="1" smtClean="0"/>
              <a:t>Learn</a:t>
            </a:r>
            <a:r>
              <a:rPr lang="fr-FR" dirty="0" smtClean="0"/>
              <a:t> »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357923" y="2051232"/>
            <a:ext cx="16828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Serious</a:t>
            </a:r>
            <a:r>
              <a:rPr lang="fr-FR" dirty="0" smtClean="0"/>
              <a:t> </a:t>
            </a:r>
            <a:r>
              <a:rPr lang="fr-FR" dirty="0" err="1" smtClean="0"/>
              <a:t>game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7471D85E-5FB1-4803-A4AD-98C02C711D58}"/>
              </a:ext>
            </a:extLst>
          </p:cNvPr>
          <p:cNvCxnSpPr/>
          <p:nvPr/>
        </p:nvCxnSpPr>
        <p:spPr>
          <a:xfrm>
            <a:off x="990616" y="3430648"/>
            <a:ext cx="7710617" cy="0"/>
          </a:xfrm>
          <a:prstGeom prst="line">
            <a:avLst/>
          </a:prstGeom>
          <a:ln w="28575">
            <a:solidFill>
              <a:srgbClr val="EE3B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orma libre 23">
            <a:extLst>
              <a:ext uri="{FF2B5EF4-FFF2-40B4-BE49-F238E27FC236}">
                <a16:creationId xmlns="" xmlns:a16="http://schemas.microsoft.com/office/drawing/2014/main" id="{406ED0CC-7868-470D-8975-7B3D865296F3}"/>
              </a:ext>
            </a:extLst>
          </p:cNvPr>
          <p:cNvSpPr/>
          <p:nvPr/>
        </p:nvSpPr>
        <p:spPr>
          <a:xfrm rot="16200000">
            <a:off x="3703334" y="-3284710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37" name="Marcador de texto 14">
            <a:extLst>
              <a:ext uri="{FF2B5EF4-FFF2-40B4-BE49-F238E27FC236}">
                <a16:creationId xmlns="" xmlns:a16="http://schemas.microsoft.com/office/drawing/2014/main" id="{84F6DEF7-41DC-4288-B0C8-7E5CDFCA8834}"/>
              </a:ext>
            </a:extLst>
          </p:cNvPr>
          <p:cNvSpPr txBox="1">
            <a:spLocks/>
          </p:cNvSpPr>
          <p:nvPr/>
        </p:nvSpPr>
        <p:spPr>
          <a:xfrm>
            <a:off x="572365" y="385374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LE CHALLENGE A RELEVER</a:t>
            </a:r>
            <a:endParaRPr lang="es-ES_tradnl" sz="1600" dirty="0">
              <a:solidFill>
                <a:schemeClr val="bg1"/>
              </a:solidFill>
            </a:endParaRPr>
          </a:p>
        </p:txBody>
      </p:sp>
      <p:cxnSp>
        <p:nvCxnSpPr>
          <p:cNvPr id="38" name="Straight Arrow Connector 12">
            <a:extLst>
              <a:ext uri="{FF2B5EF4-FFF2-40B4-BE49-F238E27FC236}">
                <a16:creationId xmlns="" xmlns:a16="http://schemas.microsoft.com/office/drawing/2014/main" id="{E0E1B9D6-C108-4590-91EA-785F2B55B484}"/>
              </a:ext>
            </a:extLst>
          </p:cNvPr>
          <p:cNvCxnSpPr/>
          <p:nvPr/>
        </p:nvCxnSpPr>
        <p:spPr>
          <a:xfrm flipH="1">
            <a:off x="5091699" y="1597889"/>
            <a:ext cx="2743200" cy="0"/>
          </a:xfrm>
          <a:prstGeom prst="straightConnector1">
            <a:avLst/>
          </a:prstGeom>
          <a:noFill/>
          <a:ln w="9525" cap="flat" cmpd="sng" algn="ctr">
            <a:solidFill>
              <a:srgbClr val="EE3B42"/>
            </a:solidFill>
            <a:prstDash val="solid"/>
            <a:tailEnd type="oval"/>
          </a:ln>
          <a:effectLst/>
        </p:spPr>
      </p:cxnSp>
      <p:cxnSp>
        <p:nvCxnSpPr>
          <p:cNvPr id="39" name="Straight Arrow Connector 14">
            <a:extLst>
              <a:ext uri="{FF2B5EF4-FFF2-40B4-BE49-F238E27FC236}">
                <a16:creationId xmlns="" xmlns:a16="http://schemas.microsoft.com/office/drawing/2014/main" id="{DAA4790D-4B7A-4B47-BD59-8D3DA2D7F39D}"/>
              </a:ext>
            </a:extLst>
          </p:cNvPr>
          <p:cNvCxnSpPr>
            <a:cxnSpLocks/>
          </p:cNvCxnSpPr>
          <p:nvPr/>
        </p:nvCxnSpPr>
        <p:spPr>
          <a:xfrm>
            <a:off x="1728519" y="1597889"/>
            <a:ext cx="2743200" cy="0"/>
          </a:xfrm>
          <a:prstGeom prst="straightConnector1">
            <a:avLst/>
          </a:prstGeom>
          <a:noFill/>
          <a:ln w="9525" cap="flat" cmpd="sng" algn="ctr">
            <a:solidFill>
              <a:srgbClr val="EE3B42"/>
            </a:solidFill>
            <a:prstDash val="solid"/>
            <a:tailEnd type="oval"/>
          </a:ln>
          <a:effectLst/>
        </p:spPr>
      </p:cxnSp>
      <p:sp>
        <p:nvSpPr>
          <p:cNvPr id="40" name="TextBox 15">
            <a:extLst>
              <a:ext uri="{FF2B5EF4-FFF2-40B4-BE49-F238E27FC236}">
                <a16:creationId xmlns="" xmlns:a16="http://schemas.microsoft.com/office/drawing/2014/main" id="{F4C6D074-39E9-449C-9007-D24A84A8B04C}"/>
              </a:ext>
            </a:extLst>
          </p:cNvPr>
          <p:cNvSpPr txBox="1"/>
          <p:nvPr/>
        </p:nvSpPr>
        <p:spPr>
          <a:xfrm>
            <a:off x="1695102" y="1616157"/>
            <a:ext cx="893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fr-FR" sz="1600" b="1" dirty="0">
                <a:solidFill>
                  <a:srgbClr val="EE3B42"/>
                </a:solidFill>
                <a:latin typeface="Raleway Black"/>
              </a:rPr>
              <a:t>Interne</a:t>
            </a:r>
            <a:endParaRPr lang="en-US" sz="1600" b="1" dirty="0">
              <a:solidFill>
                <a:srgbClr val="EE3B42"/>
              </a:solidFill>
              <a:latin typeface="Raleway Black"/>
            </a:endParaRPr>
          </a:p>
        </p:txBody>
      </p:sp>
      <p:sp>
        <p:nvSpPr>
          <p:cNvPr id="41" name="TextBox 16">
            <a:extLst>
              <a:ext uri="{FF2B5EF4-FFF2-40B4-BE49-F238E27FC236}">
                <a16:creationId xmlns="" xmlns:a16="http://schemas.microsoft.com/office/drawing/2014/main" id="{330EF1B1-5324-4D99-9E52-5D576494F929}"/>
              </a:ext>
            </a:extLst>
          </p:cNvPr>
          <p:cNvSpPr txBox="1"/>
          <p:nvPr/>
        </p:nvSpPr>
        <p:spPr>
          <a:xfrm>
            <a:off x="7067844" y="1616157"/>
            <a:ext cx="880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fr-FR" sz="1600" b="1" dirty="0">
                <a:solidFill>
                  <a:srgbClr val="EE3B42"/>
                </a:solidFill>
                <a:latin typeface="Raleway Black"/>
              </a:rPr>
              <a:t>Marché</a:t>
            </a:r>
            <a:endParaRPr lang="en-US" sz="1600" b="1" dirty="0">
              <a:solidFill>
                <a:srgbClr val="EE3B42"/>
              </a:solidFill>
              <a:latin typeface="Raleway Black"/>
            </a:endParaRPr>
          </a:p>
        </p:txBody>
      </p:sp>
      <p:sp>
        <p:nvSpPr>
          <p:cNvPr id="42" name="TextBox 17">
            <a:extLst>
              <a:ext uri="{FF2B5EF4-FFF2-40B4-BE49-F238E27FC236}">
                <a16:creationId xmlns="" xmlns:a16="http://schemas.microsoft.com/office/drawing/2014/main" id="{44529103-D9A0-4BAD-B5A2-0ED8DFB12118}"/>
              </a:ext>
            </a:extLst>
          </p:cNvPr>
          <p:cNvSpPr txBox="1"/>
          <p:nvPr/>
        </p:nvSpPr>
        <p:spPr>
          <a:xfrm>
            <a:off x="4390850" y="1616157"/>
            <a:ext cx="7617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fr-FR" sz="1600" b="1" dirty="0">
                <a:solidFill>
                  <a:srgbClr val="EE3B42"/>
                </a:solidFill>
                <a:latin typeface="Raleway Black"/>
              </a:rPr>
              <a:t>Client</a:t>
            </a:r>
            <a:endParaRPr lang="en-US" sz="1600" b="1" dirty="0">
              <a:solidFill>
                <a:srgbClr val="EE3B42"/>
              </a:solidFill>
              <a:latin typeface="Raleway Black"/>
            </a:endParaRPr>
          </a:p>
        </p:txBody>
      </p:sp>
      <p:sp>
        <p:nvSpPr>
          <p:cNvPr id="43" name="TextBox 18">
            <a:extLst>
              <a:ext uri="{FF2B5EF4-FFF2-40B4-BE49-F238E27FC236}">
                <a16:creationId xmlns="" xmlns:a16="http://schemas.microsoft.com/office/drawing/2014/main" id="{EC4679B6-3A92-42C1-B91D-BCBA3EE0A970}"/>
              </a:ext>
            </a:extLst>
          </p:cNvPr>
          <p:cNvSpPr txBox="1"/>
          <p:nvPr/>
        </p:nvSpPr>
        <p:spPr>
          <a:xfrm>
            <a:off x="3586920" y="2006500"/>
            <a:ext cx="2382258" cy="46166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  <a:ea typeface="Raleway Black" charset="0"/>
                <a:cs typeface="Raleway Black" charset="0"/>
              </a:rPr>
              <a:t>Acquisition - Fidélisation - Satisfaction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44" name="TextBox 19">
            <a:extLst>
              <a:ext uri="{FF2B5EF4-FFF2-40B4-BE49-F238E27FC236}">
                <a16:creationId xmlns="" xmlns:a16="http://schemas.microsoft.com/office/drawing/2014/main" id="{8B57D8C1-ED03-4343-9028-1DA000AF52C5}"/>
              </a:ext>
            </a:extLst>
          </p:cNvPr>
          <p:cNvSpPr txBox="1"/>
          <p:nvPr/>
        </p:nvSpPr>
        <p:spPr>
          <a:xfrm>
            <a:off x="920359" y="1998393"/>
            <a:ext cx="2565607" cy="52732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defPPr>
              <a:defRPr lang="es-ES_tradnl"/>
            </a:defPPr>
            <a:lvl1pPr indent="0">
              <a:lnSpc>
                <a:spcPct val="90000"/>
              </a:lnSpc>
              <a:spcBef>
                <a:spcPts val="750"/>
              </a:spcBef>
              <a:buFont typeface="Arial"/>
              <a:buNone/>
              <a:defRPr sz="1200" b="1" i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/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/>
              <a:buChar char="•"/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/>
              <a:buChar char="•"/>
            </a:lvl9pPr>
          </a:lstStyle>
          <a:p>
            <a:pPr algn="ctr"/>
            <a:r>
              <a:rPr lang="fr-FR" b="0" dirty="0"/>
              <a:t>Stratégie &amp; Organisation</a:t>
            </a:r>
            <a:endParaRPr lang="en-US" b="0" dirty="0"/>
          </a:p>
        </p:txBody>
      </p:sp>
      <p:sp>
        <p:nvSpPr>
          <p:cNvPr id="46" name="TextBox 20">
            <a:extLst>
              <a:ext uri="{FF2B5EF4-FFF2-40B4-BE49-F238E27FC236}">
                <a16:creationId xmlns="" xmlns:a16="http://schemas.microsoft.com/office/drawing/2014/main" id="{0D437011-57F9-4A57-99B0-9EE2131B8F85}"/>
              </a:ext>
            </a:extLst>
          </p:cNvPr>
          <p:cNvSpPr txBox="1"/>
          <p:nvPr/>
        </p:nvSpPr>
        <p:spPr>
          <a:xfrm>
            <a:off x="6625063" y="2006460"/>
            <a:ext cx="1765930" cy="46166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  <a:ea typeface="Raleway Black" charset="0"/>
                <a:cs typeface="Raleway Black" charset="0"/>
              </a:rPr>
              <a:t>Présence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  <a:ea typeface="Raleway Black" charset="0"/>
                <a:cs typeface="Raleway Black" charset="0"/>
              </a:rPr>
              <a:t>Parts de marché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49" name="AutoShape 87">
            <a:extLst>
              <a:ext uri="{FF2B5EF4-FFF2-40B4-BE49-F238E27FC236}">
                <a16:creationId xmlns="" xmlns:a16="http://schemas.microsoft.com/office/drawing/2014/main" id="{2994F9BF-C7A6-41F1-9F9F-D1CB0A979C29}"/>
              </a:ext>
            </a:extLst>
          </p:cNvPr>
          <p:cNvSpPr>
            <a:spLocks/>
          </p:cNvSpPr>
          <p:nvPr/>
        </p:nvSpPr>
        <p:spPr bwMode="auto">
          <a:xfrm>
            <a:off x="1869192" y="985821"/>
            <a:ext cx="545013" cy="483139"/>
          </a:xfrm>
          <a:custGeom>
            <a:avLst/>
            <a:gdLst>
              <a:gd name="T0" fmla="+- 0 10798 9"/>
              <a:gd name="T1" fmla="*/ T0 w 21578"/>
              <a:gd name="T2" fmla="*/ 10800 h 21600"/>
              <a:gd name="T3" fmla="+- 0 10798 9"/>
              <a:gd name="T4" fmla="*/ T3 w 21578"/>
              <a:gd name="T5" fmla="*/ 10800 h 21600"/>
              <a:gd name="T6" fmla="+- 0 10798 9"/>
              <a:gd name="T7" fmla="*/ T6 w 21578"/>
              <a:gd name="T8" fmla="*/ 10800 h 21600"/>
              <a:gd name="T9" fmla="+- 0 10798 9"/>
              <a:gd name="T10" fmla="*/ T9 w 21578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600">
                <a:moveTo>
                  <a:pt x="21416" y="10074"/>
                </a:moveTo>
                <a:cubicBezTo>
                  <a:pt x="21507" y="10166"/>
                  <a:pt x="21562" y="10284"/>
                  <a:pt x="21574" y="10428"/>
                </a:cubicBezTo>
                <a:cubicBezTo>
                  <a:pt x="21590" y="10569"/>
                  <a:pt x="21562" y="10702"/>
                  <a:pt x="21483" y="10820"/>
                </a:cubicBezTo>
                <a:lnTo>
                  <a:pt x="20967" y="11551"/>
                </a:lnTo>
                <a:cubicBezTo>
                  <a:pt x="20891" y="11678"/>
                  <a:pt x="20778" y="11744"/>
                  <a:pt x="20634" y="11744"/>
                </a:cubicBezTo>
                <a:lnTo>
                  <a:pt x="19889" y="11744"/>
                </a:lnTo>
                <a:cubicBezTo>
                  <a:pt x="19769" y="11744"/>
                  <a:pt x="19671" y="11704"/>
                  <a:pt x="19601" y="11632"/>
                </a:cubicBezTo>
                <a:lnTo>
                  <a:pt x="11078" y="3253"/>
                </a:lnTo>
                <a:cubicBezTo>
                  <a:pt x="10884" y="3072"/>
                  <a:pt x="10695" y="3072"/>
                  <a:pt x="10503" y="3253"/>
                </a:cubicBezTo>
                <a:lnTo>
                  <a:pt x="1980" y="11632"/>
                </a:lnTo>
                <a:cubicBezTo>
                  <a:pt x="1918" y="11704"/>
                  <a:pt x="1819" y="11744"/>
                  <a:pt x="1692" y="11744"/>
                </a:cubicBezTo>
                <a:lnTo>
                  <a:pt x="944" y="11744"/>
                </a:lnTo>
                <a:cubicBezTo>
                  <a:pt x="808" y="11744"/>
                  <a:pt x="695" y="11678"/>
                  <a:pt x="611" y="11551"/>
                </a:cubicBezTo>
                <a:lnTo>
                  <a:pt x="96" y="10820"/>
                </a:lnTo>
                <a:cubicBezTo>
                  <a:pt x="19" y="10710"/>
                  <a:pt x="-9" y="10584"/>
                  <a:pt x="2" y="10440"/>
                </a:cubicBezTo>
                <a:cubicBezTo>
                  <a:pt x="19" y="10298"/>
                  <a:pt x="74" y="10175"/>
                  <a:pt x="165" y="10074"/>
                </a:cubicBezTo>
                <a:lnTo>
                  <a:pt x="10112" y="287"/>
                </a:lnTo>
                <a:cubicBezTo>
                  <a:pt x="10321" y="106"/>
                  <a:pt x="10546" y="8"/>
                  <a:pt x="10788" y="0"/>
                </a:cubicBezTo>
                <a:cubicBezTo>
                  <a:pt x="11042" y="0"/>
                  <a:pt x="11267" y="97"/>
                  <a:pt x="11469" y="287"/>
                </a:cubicBezTo>
                <a:lnTo>
                  <a:pt x="14220" y="2991"/>
                </a:lnTo>
                <a:lnTo>
                  <a:pt x="14220" y="1586"/>
                </a:lnTo>
                <a:cubicBezTo>
                  <a:pt x="14220" y="1436"/>
                  <a:pt x="14266" y="1313"/>
                  <a:pt x="14352" y="1206"/>
                </a:cubicBezTo>
                <a:cubicBezTo>
                  <a:pt x="14441" y="1099"/>
                  <a:pt x="14546" y="1048"/>
                  <a:pt x="14669" y="1048"/>
                </a:cubicBezTo>
                <a:lnTo>
                  <a:pt x="17226" y="1048"/>
                </a:lnTo>
                <a:cubicBezTo>
                  <a:pt x="17348" y="1048"/>
                  <a:pt x="17451" y="1099"/>
                  <a:pt x="17530" y="1206"/>
                </a:cubicBezTo>
                <a:cubicBezTo>
                  <a:pt x="17609" y="1312"/>
                  <a:pt x="17653" y="1436"/>
                  <a:pt x="17653" y="1586"/>
                </a:cubicBezTo>
                <a:lnTo>
                  <a:pt x="17653" y="6383"/>
                </a:lnTo>
                <a:lnTo>
                  <a:pt x="21416" y="10074"/>
                </a:lnTo>
                <a:close/>
                <a:moveTo>
                  <a:pt x="18523" y="11977"/>
                </a:moveTo>
                <a:lnTo>
                  <a:pt x="18523" y="20551"/>
                </a:lnTo>
                <a:cubicBezTo>
                  <a:pt x="18523" y="20854"/>
                  <a:pt x="18441" y="21104"/>
                  <a:pt x="18276" y="21300"/>
                </a:cubicBezTo>
                <a:cubicBezTo>
                  <a:pt x="18110" y="21502"/>
                  <a:pt x="17904" y="21599"/>
                  <a:pt x="17653" y="21599"/>
                </a:cubicBezTo>
                <a:lnTo>
                  <a:pt x="12809" y="21599"/>
                </a:lnTo>
                <a:lnTo>
                  <a:pt x="12809" y="14736"/>
                </a:lnTo>
                <a:lnTo>
                  <a:pt x="8772" y="14736"/>
                </a:lnTo>
                <a:lnTo>
                  <a:pt x="8772" y="21599"/>
                </a:lnTo>
                <a:lnTo>
                  <a:pt x="3928" y="21599"/>
                </a:lnTo>
                <a:cubicBezTo>
                  <a:pt x="3677" y="21599"/>
                  <a:pt x="3468" y="21502"/>
                  <a:pt x="3303" y="21300"/>
                </a:cubicBezTo>
                <a:cubicBezTo>
                  <a:pt x="3140" y="21104"/>
                  <a:pt x="3056" y="20854"/>
                  <a:pt x="3056" y="20551"/>
                </a:cubicBezTo>
                <a:lnTo>
                  <a:pt x="3056" y="11977"/>
                </a:lnTo>
                <a:lnTo>
                  <a:pt x="10788" y="4356"/>
                </a:lnTo>
                <a:lnTo>
                  <a:pt x="18523" y="1197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  <a:extLst/>
        </p:spPr>
        <p:txBody>
          <a:bodyPr lIns="38100" tIns="38100" rIns="38100" bIns="38100" anchor="ctr"/>
          <a:lstStyle/>
          <a:p>
            <a:pPr marL="0" marR="0" lvl="0" indent="0" defTabSz="34252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100" b="0" i="0" u="none" strike="noStrike" kern="0" cap="none" spc="0" normalizeH="0" baseline="0" noProof="0">
              <a:ln>
                <a:noFill/>
              </a:ln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51" name="AutoShape 128">
            <a:extLst>
              <a:ext uri="{FF2B5EF4-FFF2-40B4-BE49-F238E27FC236}">
                <a16:creationId xmlns="" xmlns:a16="http://schemas.microsoft.com/office/drawing/2014/main" id="{EE840744-ED67-4B36-85E6-87D7E58701EC}"/>
              </a:ext>
            </a:extLst>
          </p:cNvPr>
          <p:cNvSpPr>
            <a:spLocks/>
          </p:cNvSpPr>
          <p:nvPr/>
        </p:nvSpPr>
        <p:spPr bwMode="auto">
          <a:xfrm>
            <a:off x="4522997" y="966904"/>
            <a:ext cx="497455" cy="48313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980" y="10851"/>
                </a:moveTo>
                <a:cubicBezTo>
                  <a:pt x="14231" y="10892"/>
                  <a:pt x="14582" y="10935"/>
                  <a:pt x="15043" y="10992"/>
                </a:cubicBezTo>
                <a:cubicBezTo>
                  <a:pt x="15500" y="11044"/>
                  <a:pt x="15978" y="11105"/>
                  <a:pt x="16477" y="11168"/>
                </a:cubicBezTo>
                <a:cubicBezTo>
                  <a:pt x="16972" y="11234"/>
                  <a:pt x="17436" y="11300"/>
                  <a:pt x="17868" y="11369"/>
                </a:cubicBezTo>
                <a:cubicBezTo>
                  <a:pt x="18297" y="11439"/>
                  <a:pt x="18610" y="11502"/>
                  <a:pt x="18803" y="11554"/>
                </a:cubicBezTo>
                <a:cubicBezTo>
                  <a:pt x="19123" y="11646"/>
                  <a:pt x="19451" y="11842"/>
                  <a:pt x="19777" y="12133"/>
                </a:cubicBezTo>
                <a:cubicBezTo>
                  <a:pt x="20102" y="12429"/>
                  <a:pt x="20404" y="12769"/>
                  <a:pt x="20678" y="13152"/>
                </a:cubicBezTo>
                <a:cubicBezTo>
                  <a:pt x="20954" y="13538"/>
                  <a:pt x="21176" y="13935"/>
                  <a:pt x="21343" y="14352"/>
                </a:cubicBezTo>
                <a:cubicBezTo>
                  <a:pt x="21516" y="14761"/>
                  <a:pt x="21599" y="15138"/>
                  <a:pt x="21599" y="15481"/>
                </a:cubicBezTo>
                <a:lnTo>
                  <a:pt x="21599" y="20813"/>
                </a:lnTo>
                <a:cubicBezTo>
                  <a:pt x="21507" y="20854"/>
                  <a:pt x="21407" y="20914"/>
                  <a:pt x="21291" y="21006"/>
                </a:cubicBezTo>
                <a:cubicBezTo>
                  <a:pt x="21176" y="21101"/>
                  <a:pt x="21052" y="21188"/>
                  <a:pt x="20920" y="21277"/>
                </a:cubicBezTo>
                <a:cubicBezTo>
                  <a:pt x="20785" y="21363"/>
                  <a:pt x="20658" y="21441"/>
                  <a:pt x="20540" y="21504"/>
                </a:cubicBezTo>
                <a:cubicBezTo>
                  <a:pt x="20419" y="21571"/>
                  <a:pt x="20318" y="21599"/>
                  <a:pt x="20237" y="21599"/>
                </a:cubicBezTo>
                <a:lnTo>
                  <a:pt x="1350" y="21599"/>
                </a:lnTo>
                <a:cubicBezTo>
                  <a:pt x="1028" y="21599"/>
                  <a:pt x="786" y="21502"/>
                  <a:pt x="619" y="21303"/>
                </a:cubicBezTo>
                <a:cubicBezTo>
                  <a:pt x="452" y="21107"/>
                  <a:pt x="247" y="20943"/>
                  <a:pt x="0" y="20813"/>
                </a:cubicBezTo>
                <a:lnTo>
                  <a:pt x="0" y="15481"/>
                </a:lnTo>
                <a:cubicBezTo>
                  <a:pt x="0" y="15138"/>
                  <a:pt x="83" y="14761"/>
                  <a:pt x="253" y="14352"/>
                </a:cubicBezTo>
                <a:cubicBezTo>
                  <a:pt x="426" y="13935"/>
                  <a:pt x="645" y="13543"/>
                  <a:pt x="915" y="13166"/>
                </a:cubicBezTo>
                <a:cubicBezTo>
                  <a:pt x="1186" y="12789"/>
                  <a:pt x="1485" y="12449"/>
                  <a:pt x="1817" y="12144"/>
                </a:cubicBezTo>
                <a:cubicBezTo>
                  <a:pt x="2145" y="11845"/>
                  <a:pt x="2473" y="11643"/>
                  <a:pt x="2796" y="11551"/>
                </a:cubicBezTo>
                <a:cubicBezTo>
                  <a:pt x="2960" y="11499"/>
                  <a:pt x="3262" y="11436"/>
                  <a:pt x="3703" y="11367"/>
                </a:cubicBezTo>
                <a:cubicBezTo>
                  <a:pt x="4143" y="11297"/>
                  <a:pt x="4616" y="11231"/>
                  <a:pt x="5117" y="11165"/>
                </a:cubicBezTo>
                <a:cubicBezTo>
                  <a:pt x="5618" y="11102"/>
                  <a:pt x="6096" y="11041"/>
                  <a:pt x="6556" y="10990"/>
                </a:cubicBezTo>
                <a:cubicBezTo>
                  <a:pt x="7014" y="10932"/>
                  <a:pt x="7368" y="10889"/>
                  <a:pt x="7616" y="10848"/>
                </a:cubicBezTo>
                <a:cubicBezTo>
                  <a:pt x="6772" y="10307"/>
                  <a:pt x="6113" y="9602"/>
                  <a:pt x="5626" y="8735"/>
                </a:cubicBezTo>
                <a:cubicBezTo>
                  <a:pt x="5142" y="7866"/>
                  <a:pt x="4903" y="6921"/>
                  <a:pt x="4903" y="5899"/>
                </a:cubicBezTo>
                <a:cubicBezTo>
                  <a:pt x="4903" y="5093"/>
                  <a:pt x="5059" y="4330"/>
                  <a:pt x="5370" y="3619"/>
                </a:cubicBezTo>
                <a:cubicBezTo>
                  <a:pt x="5681" y="2908"/>
                  <a:pt x="6104" y="2283"/>
                  <a:pt x="6631" y="1744"/>
                </a:cubicBezTo>
                <a:cubicBezTo>
                  <a:pt x="7161" y="1209"/>
                  <a:pt x="7777" y="783"/>
                  <a:pt x="8492" y="472"/>
                </a:cubicBezTo>
                <a:cubicBezTo>
                  <a:pt x="9203" y="158"/>
                  <a:pt x="9963" y="0"/>
                  <a:pt x="10772" y="0"/>
                </a:cubicBezTo>
                <a:cubicBezTo>
                  <a:pt x="11581" y="0"/>
                  <a:pt x="12347" y="158"/>
                  <a:pt x="13061" y="472"/>
                </a:cubicBezTo>
                <a:cubicBezTo>
                  <a:pt x="13778" y="783"/>
                  <a:pt x="14406" y="1209"/>
                  <a:pt x="14942" y="1744"/>
                </a:cubicBezTo>
                <a:cubicBezTo>
                  <a:pt x="15480" y="2283"/>
                  <a:pt x="15901" y="2908"/>
                  <a:pt x="16209" y="3619"/>
                </a:cubicBezTo>
                <a:cubicBezTo>
                  <a:pt x="16514" y="4330"/>
                  <a:pt x="16670" y="5093"/>
                  <a:pt x="16670" y="5899"/>
                </a:cubicBezTo>
                <a:cubicBezTo>
                  <a:pt x="16670" y="6904"/>
                  <a:pt x="16431" y="7843"/>
                  <a:pt x="15953" y="8721"/>
                </a:cubicBezTo>
                <a:cubicBezTo>
                  <a:pt x="15489" y="9599"/>
                  <a:pt x="14827" y="10310"/>
                  <a:pt x="13980" y="10851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  <a:extLst/>
        </p:spPr>
        <p:txBody>
          <a:bodyPr lIns="38100" tIns="38100" rIns="38100" bIns="38100" anchor="ctr"/>
          <a:lstStyle/>
          <a:p>
            <a:pPr marL="0" marR="0" lvl="0" indent="0" defTabSz="34252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100" b="0" i="0" u="none" strike="noStrike" kern="0" cap="none" spc="0" normalizeH="0" baseline="0" noProof="0">
              <a:ln>
                <a:noFill/>
              </a:ln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cs typeface="Gill Sans" charset="0"/>
              <a:sym typeface="Gill Sans" charset="0"/>
            </a:endParaRPr>
          </a:p>
        </p:txBody>
      </p:sp>
      <p:grpSp>
        <p:nvGrpSpPr>
          <p:cNvPr id="56" name="Group 24">
            <a:extLst>
              <a:ext uri="{FF2B5EF4-FFF2-40B4-BE49-F238E27FC236}">
                <a16:creationId xmlns="" xmlns:a16="http://schemas.microsoft.com/office/drawing/2014/main" id="{5A349430-FAEE-4F4F-AF78-F53B2628EB1B}"/>
              </a:ext>
            </a:extLst>
          </p:cNvPr>
          <p:cNvGrpSpPr/>
          <p:nvPr/>
        </p:nvGrpSpPr>
        <p:grpSpPr>
          <a:xfrm>
            <a:off x="7253129" y="1098715"/>
            <a:ext cx="509799" cy="413416"/>
            <a:chOff x="3175" y="1588"/>
            <a:chExt cx="4962526" cy="4024312"/>
          </a:xfrm>
          <a:solidFill>
            <a:schemeClr val="accent6"/>
          </a:solidFill>
        </p:grpSpPr>
        <p:sp>
          <p:nvSpPr>
            <p:cNvPr id="58" name="Freeform 22">
              <a:extLst>
                <a:ext uri="{FF2B5EF4-FFF2-40B4-BE49-F238E27FC236}">
                  <a16:creationId xmlns="" xmlns:a16="http://schemas.microsoft.com/office/drawing/2014/main" id="{8C8F33E7-8D24-4D5E-977B-DF60DDC82D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4150" y="2998788"/>
              <a:ext cx="1025525" cy="1027112"/>
            </a:xfrm>
            <a:custGeom>
              <a:avLst/>
              <a:gdLst>
                <a:gd name="T0" fmla="*/ 137 w 273"/>
                <a:gd name="T1" fmla="*/ 273 h 273"/>
                <a:gd name="T2" fmla="*/ 0 w 273"/>
                <a:gd name="T3" fmla="*/ 136 h 273"/>
                <a:gd name="T4" fmla="*/ 137 w 273"/>
                <a:gd name="T5" fmla="*/ 0 h 273"/>
                <a:gd name="T6" fmla="*/ 273 w 273"/>
                <a:gd name="T7" fmla="*/ 136 h 273"/>
                <a:gd name="T8" fmla="*/ 137 w 273"/>
                <a:gd name="T9" fmla="*/ 273 h 273"/>
                <a:gd name="T10" fmla="*/ 137 w 273"/>
                <a:gd name="T11" fmla="*/ 91 h 273"/>
                <a:gd name="T12" fmla="*/ 91 w 273"/>
                <a:gd name="T13" fmla="*/ 136 h 273"/>
                <a:gd name="T14" fmla="*/ 137 w 273"/>
                <a:gd name="T15" fmla="*/ 182 h 273"/>
                <a:gd name="T16" fmla="*/ 182 w 273"/>
                <a:gd name="T17" fmla="*/ 136 h 273"/>
                <a:gd name="T18" fmla="*/ 137 w 273"/>
                <a:gd name="T19" fmla="*/ 91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273">
                  <a:moveTo>
                    <a:pt x="137" y="273"/>
                  </a:moveTo>
                  <a:cubicBezTo>
                    <a:pt x="61" y="273"/>
                    <a:pt x="0" y="212"/>
                    <a:pt x="0" y="136"/>
                  </a:cubicBezTo>
                  <a:cubicBezTo>
                    <a:pt x="0" y="61"/>
                    <a:pt x="61" y="0"/>
                    <a:pt x="137" y="0"/>
                  </a:cubicBezTo>
                  <a:cubicBezTo>
                    <a:pt x="212" y="0"/>
                    <a:pt x="273" y="61"/>
                    <a:pt x="273" y="136"/>
                  </a:cubicBezTo>
                  <a:cubicBezTo>
                    <a:pt x="273" y="212"/>
                    <a:pt x="212" y="273"/>
                    <a:pt x="137" y="273"/>
                  </a:cubicBezTo>
                  <a:close/>
                  <a:moveTo>
                    <a:pt x="137" y="91"/>
                  </a:moveTo>
                  <a:cubicBezTo>
                    <a:pt x="112" y="91"/>
                    <a:pt x="91" y="111"/>
                    <a:pt x="91" y="136"/>
                  </a:cubicBezTo>
                  <a:cubicBezTo>
                    <a:pt x="91" y="161"/>
                    <a:pt x="112" y="182"/>
                    <a:pt x="137" y="182"/>
                  </a:cubicBezTo>
                  <a:cubicBezTo>
                    <a:pt x="162" y="182"/>
                    <a:pt x="182" y="161"/>
                    <a:pt x="182" y="136"/>
                  </a:cubicBezTo>
                  <a:cubicBezTo>
                    <a:pt x="182" y="111"/>
                    <a:pt x="162" y="91"/>
                    <a:pt x="137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59" name="Freeform 23">
              <a:extLst>
                <a:ext uri="{FF2B5EF4-FFF2-40B4-BE49-F238E27FC236}">
                  <a16:creationId xmlns="" xmlns:a16="http://schemas.microsoft.com/office/drawing/2014/main" id="{6A58C271-4D96-455C-955F-EAE38E46E5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3888" y="2998788"/>
              <a:ext cx="1027113" cy="1027112"/>
            </a:xfrm>
            <a:custGeom>
              <a:avLst/>
              <a:gdLst>
                <a:gd name="T0" fmla="*/ 137 w 273"/>
                <a:gd name="T1" fmla="*/ 91 h 273"/>
                <a:gd name="T2" fmla="*/ 182 w 273"/>
                <a:gd name="T3" fmla="*/ 136 h 273"/>
                <a:gd name="T4" fmla="*/ 137 w 273"/>
                <a:gd name="T5" fmla="*/ 182 h 273"/>
                <a:gd name="T6" fmla="*/ 91 w 273"/>
                <a:gd name="T7" fmla="*/ 136 h 273"/>
                <a:gd name="T8" fmla="*/ 137 w 273"/>
                <a:gd name="T9" fmla="*/ 91 h 273"/>
                <a:gd name="T10" fmla="*/ 137 w 273"/>
                <a:gd name="T11" fmla="*/ 0 h 273"/>
                <a:gd name="T12" fmla="*/ 0 w 273"/>
                <a:gd name="T13" fmla="*/ 136 h 273"/>
                <a:gd name="T14" fmla="*/ 137 w 273"/>
                <a:gd name="T15" fmla="*/ 273 h 273"/>
                <a:gd name="T16" fmla="*/ 273 w 273"/>
                <a:gd name="T17" fmla="*/ 136 h 273"/>
                <a:gd name="T18" fmla="*/ 137 w 273"/>
                <a:gd name="T1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273">
                  <a:moveTo>
                    <a:pt x="137" y="91"/>
                  </a:moveTo>
                  <a:cubicBezTo>
                    <a:pt x="162" y="91"/>
                    <a:pt x="182" y="111"/>
                    <a:pt x="182" y="136"/>
                  </a:cubicBezTo>
                  <a:cubicBezTo>
                    <a:pt x="182" y="161"/>
                    <a:pt x="162" y="182"/>
                    <a:pt x="137" y="182"/>
                  </a:cubicBezTo>
                  <a:cubicBezTo>
                    <a:pt x="112" y="182"/>
                    <a:pt x="91" y="161"/>
                    <a:pt x="91" y="136"/>
                  </a:cubicBezTo>
                  <a:cubicBezTo>
                    <a:pt x="91" y="111"/>
                    <a:pt x="112" y="91"/>
                    <a:pt x="137" y="91"/>
                  </a:cubicBezTo>
                  <a:moveTo>
                    <a:pt x="137" y="0"/>
                  </a:moveTo>
                  <a:cubicBezTo>
                    <a:pt x="62" y="0"/>
                    <a:pt x="0" y="61"/>
                    <a:pt x="0" y="136"/>
                  </a:cubicBezTo>
                  <a:cubicBezTo>
                    <a:pt x="0" y="212"/>
                    <a:pt x="62" y="273"/>
                    <a:pt x="137" y="273"/>
                  </a:cubicBezTo>
                  <a:cubicBezTo>
                    <a:pt x="212" y="273"/>
                    <a:pt x="273" y="212"/>
                    <a:pt x="273" y="136"/>
                  </a:cubicBezTo>
                  <a:cubicBezTo>
                    <a:pt x="273" y="61"/>
                    <a:pt x="212" y="0"/>
                    <a:pt x="13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60" name="Freeform 24">
              <a:extLst>
                <a:ext uri="{FF2B5EF4-FFF2-40B4-BE49-F238E27FC236}">
                  <a16:creationId xmlns="" xmlns:a16="http://schemas.microsoft.com/office/drawing/2014/main" id="{C32A3C08-3332-490C-9FC8-5E9303706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5" y="1588"/>
              <a:ext cx="4619625" cy="2738437"/>
            </a:xfrm>
            <a:custGeom>
              <a:avLst/>
              <a:gdLst>
                <a:gd name="T0" fmla="*/ 425 w 1229"/>
                <a:gd name="T1" fmla="*/ 638 h 728"/>
                <a:gd name="T2" fmla="*/ 295 w 1229"/>
                <a:gd name="T3" fmla="*/ 0 h 728"/>
                <a:gd name="T4" fmla="*/ 183 w 1229"/>
                <a:gd name="T5" fmla="*/ 0 h 728"/>
                <a:gd name="T6" fmla="*/ 45 w 1229"/>
                <a:gd name="T7" fmla="*/ 0 h 728"/>
                <a:gd name="T8" fmla="*/ 45 w 1229"/>
                <a:gd name="T9" fmla="*/ 0 h 728"/>
                <a:gd name="T10" fmla="*/ 0 w 1229"/>
                <a:gd name="T11" fmla="*/ 46 h 728"/>
                <a:gd name="T12" fmla="*/ 46 w 1229"/>
                <a:gd name="T13" fmla="*/ 91 h 728"/>
                <a:gd name="T14" fmla="*/ 48 w 1229"/>
                <a:gd name="T15" fmla="*/ 91 h 728"/>
                <a:gd name="T16" fmla="*/ 215 w 1229"/>
                <a:gd name="T17" fmla="*/ 91 h 728"/>
                <a:gd name="T18" fmla="*/ 345 w 1229"/>
                <a:gd name="T19" fmla="*/ 728 h 728"/>
                <a:gd name="T20" fmla="*/ 484 w 1229"/>
                <a:gd name="T21" fmla="*/ 728 h 728"/>
                <a:gd name="T22" fmla="*/ 1183 w 1229"/>
                <a:gd name="T23" fmla="*/ 728 h 728"/>
                <a:gd name="T24" fmla="*/ 1183 w 1229"/>
                <a:gd name="T25" fmla="*/ 728 h 728"/>
                <a:gd name="T26" fmla="*/ 1184 w 1229"/>
                <a:gd name="T27" fmla="*/ 728 h 728"/>
                <a:gd name="T28" fmla="*/ 1185 w 1229"/>
                <a:gd name="T29" fmla="*/ 728 h 728"/>
                <a:gd name="T30" fmla="*/ 1185 w 1229"/>
                <a:gd name="T31" fmla="*/ 728 h 728"/>
                <a:gd name="T32" fmla="*/ 1229 w 1229"/>
                <a:gd name="T33" fmla="*/ 683 h 728"/>
                <a:gd name="T34" fmla="*/ 1183 w 1229"/>
                <a:gd name="T35" fmla="*/ 637 h 728"/>
                <a:gd name="T36" fmla="*/ 425 w 1229"/>
                <a:gd name="T37" fmla="*/ 638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29" h="728">
                  <a:moveTo>
                    <a:pt x="425" y="638"/>
                  </a:moveTo>
                  <a:cubicBezTo>
                    <a:pt x="295" y="0"/>
                    <a:pt x="295" y="0"/>
                    <a:pt x="295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1"/>
                    <a:pt x="0" y="46"/>
                  </a:cubicBezTo>
                  <a:cubicBezTo>
                    <a:pt x="0" y="71"/>
                    <a:pt x="20" y="91"/>
                    <a:pt x="46" y="91"/>
                  </a:cubicBezTo>
                  <a:cubicBezTo>
                    <a:pt x="46" y="91"/>
                    <a:pt x="47" y="91"/>
                    <a:pt x="48" y="91"/>
                  </a:cubicBezTo>
                  <a:cubicBezTo>
                    <a:pt x="215" y="91"/>
                    <a:pt x="215" y="91"/>
                    <a:pt x="215" y="91"/>
                  </a:cubicBezTo>
                  <a:cubicBezTo>
                    <a:pt x="345" y="728"/>
                    <a:pt x="345" y="728"/>
                    <a:pt x="345" y="728"/>
                  </a:cubicBezTo>
                  <a:cubicBezTo>
                    <a:pt x="484" y="728"/>
                    <a:pt x="484" y="728"/>
                    <a:pt x="484" y="728"/>
                  </a:cubicBezTo>
                  <a:cubicBezTo>
                    <a:pt x="1183" y="728"/>
                    <a:pt x="1183" y="728"/>
                    <a:pt x="1183" y="728"/>
                  </a:cubicBezTo>
                  <a:cubicBezTo>
                    <a:pt x="1183" y="728"/>
                    <a:pt x="1183" y="728"/>
                    <a:pt x="1183" y="728"/>
                  </a:cubicBezTo>
                  <a:cubicBezTo>
                    <a:pt x="1184" y="728"/>
                    <a:pt x="1184" y="728"/>
                    <a:pt x="1184" y="728"/>
                  </a:cubicBezTo>
                  <a:cubicBezTo>
                    <a:pt x="1185" y="728"/>
                    <a:pt x="1185" y="728"/>
                    <a:pt x="1185" y="728"/>
                  </a:cubicBezTo>
                  <a:cubicBezTo>
                    <a:pt x="1185" y="728"/>
                    <a:pt x="1185" y="728"/>
                    <a:pt x="1185" y="728"/>
                  </a:cubicBezTo>
                  <a:cubicBezTo>
                    <a:pt x="1209" y="727"/>
                    <a:pt x="1229" y="708"/>
                    <a:pt x="1229" y="683"/>
                  </a:cubicBezTo>
                  <a:cubicBezTo>
                    <a:pt x="1229" y="658"/>
                    <a:pt x="1209" y="637"/>
                    <a:pt x="1183" y="637"/>
                  </a:cubicBezTo>
                  <a:lnTo>
                    <a:pt x="425" y="6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62" name="Freeform 25">
              <a:extLst>
                <a:ext uri="{FF2B5EF4-FFF2-40B4-BE49-F238E27FC236}">
                  <a16:creationId xmlns="" xmlns:a16="http://schemas.microsoft.com/office/drawing/2014/main" id="{4497757F-8017-4FAE-8DB5-4D14BAA357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44638" y="344488"/>
              <a:ext cx="3421063" cy="1709737"/>
            </a:xfrm>
            <a:custGeom>
              <a:avLst/>
              <a:gdLst>
                <a:gd name="T0" fmla="*/ 773 w 910"/>
                <a:gd name="T1" fmla="*/ 364 h 455"/>
                <a:gd name="T2" fmla="*/ 136 w 910"/>
                <a:gd name="T3" fmla="*/ 364 h 455"/>
                <a:gd name="T4" fmla="*/ 91 w 910"/>
                <a:gd name="T5" fmla="*/ 410 h 455"/>
                <a:gd name="T6" fmla="*/ 136 w 910"/>
                <a:gd name="T7" fmla="*/ 455 h 455"/>
                <a:gd name="T8" fmla="*/ 773 w 910"/>
                <a:gd name="T9" fmla="*/ 455 h 455"/>
                <a:gd name="T10" fmla="*/ 819 w 910"/>
                <a:gd name="T11" fmla="*/ 410 h 455"/>
                <a:gd name="T12" fmla="*/ 773 w 910"/>
                <a:gd name="T13" fmla="*/ 364 h 455"/>
                <a:gd name="T14" fmla="*/ 819 w 910"/>
                <a:gd name="T15" fmla="*/ 182 h 455"/>
                <a:gd name="T16" fmla="*/ 91 w 910"/>
                <a:gd name="T17" fmla="*/ 182 h 455"/>
                <a:gd name="T18" fmla="*/ 45 w 910"/>
                <a:gd name="T19" fmla="*/ 228 h 455"/>
                <a:gd name="T20" fmla="*/ 91 w 910"/>
                <a:gd name="T21" fmla="*/ 273 h 455"/>
                <a:gd name="T22" fmla="*/ 819 w 910"/>
                <a:gd name="T23" fmla="*/ 273 h 455"/>
                <a:gd name="T24" fmla="*/ 864 w 910"/>
                <a:gd name="T25" fmla="*/ 228 h 455"/>
                <a:gd name="T26" fmla="*/ 819 w 910"/>
                <a:gd name="T27" fmla="*/ 182 h 455"/>
                <a:gd name="T28" fmla="*/ 864 w 910"/>
                <a:gd name="T29" fmla="*/ 0 h 455"/>
                <a:gd name="T30" fmla="*/ 45 w 910"/>
                <a:gd name="T31" fmla="*/ 0 h 455"/>
                <a:gd name="T32" fmla="*/ 0 w 910"/>
                <a:gd name="T33" fmla="*/ 46 h 455"/>
                <a:gd name="T34" fmla="*/ 45 w 910"/>
                <a:gd name="T35" fmla="*/ 91 h 455"/>
                <a:gd name="T36" fmla="*/ 864 w 910"/>
                <a:gd name="T37" fmla="*/ 91 h 455"/>
                <a:gd name="T38" fmla="*/ 910 w 910"/>
                <a:gd name="T39" fmla="*/ 46 h 455"/>
                <a:gd name="T40" fmla="*/ 864 w 910"/>
                <a:gd name="T41" fmla="*/ 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0" h="455">
                  <a:moveTo>
                    <a:pt x="773" y="364"/>
                  </a:moveTo>
                  <a:cubicBezTo>
                    <a:pt x="136" y="364"/>
                    <a:pt x="136" y="364"/>
                    <a:pt x="136" y="364"/>
                  </a:cubicBezTo>
                  <a:cubicBezTo>
                    <a:pt x="111" y="364"/>
                    <a:pt x="91" y="385"/>
                    <a:pt x="91" y="410"/>
                  </a:cubicBezTo>
                  <a:cubicBezTo>
                    <a:pt x="91" y="435"/>
                    <a:pt x="111" y="455"/>
                    <a:pt x="136" y="455"/>
                  </a:cubicBezTo>
                  <a:cubicBezTo>
                    <a:pt x="773" y="455"/>
                    <a:pt x="773" y="455"/>
                    <a:pt x="773" y="455"/>
                  </a:cubicBezTo>
                  <a:cubicBezTo>
                    <a:pt x="799" y="455"/>
                    <a:pt x="819" y="435"/>
                    <a:pt x="819" y="410"/>
                  </a:cubicBezTo>
                  <a:cubicBezTo>
                    <a:pt x="819" y="385"/>
                    <a:pt x="799" y="364"/>
                    <a:pt x="773" y="364"/>
                  </a:cubicBezTo>
                  <a:close/>
                  <a:moveTo>
                    <a:pt x="819" y="182"/>
                  </a:moveTo>
                  <a:cubicBezTo>
                    <a:pt x="91" y="182"/>
                    <a:pt x="91" y="182"/>
                    <a:pt x="91" y="182"/>
                  </a:cubicBezTo>
                  <a:cubicBezTo>
                    <a:pt x="66" y="182"/>
                    <a:pt x="45" y="203"/>
                    <a:pt x="45" y="228"/>
                  </a:cubicBezTo>
                  <a:cubicBezTo>
                    <a:pt x="45" y="253"/>
                    <a:pt x="66" y="273"/>
                    <a:pt x="91" y="273"/>
                  </a:cubicBezTo>
                  <a:cubicBezTo>
                    <a:pt x="819" y="273"/>
                    <a:pt x="819" y="273"/>
                    <a:pt x="819" y="273"/>
                  </a:cubicBezTo>
                  <a:cubicBezTo>
                    <a:pt x="844" y="273"/>
                    <a:pt x="864" y="253"/>
                    <a:pt x="864" y="228"/>
                  </a:cubicBezTo>
                  <a:cubicBezTo>
                    <a:pt x="864" y="203"/>
                    <a:pt x="844" y="182"/>
                    <a:pt x="819" y="182"/>
                  </a:cubicBezTo>
                  <a:close/>
                  <a:moveTo>
                    <a:pt x="864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1"/>
                    <a:pt x="0" y="46"/>
                  </a:cubicBezTo>
                  <a:cubicBezTo>
                    <a:pt x="0" y="71"/>
                    <a:pt x="20" y="91"/>
                    <a:pt x="45" y="91"/>
                  </a:cubicBezTo>
                  <a:cubicBezTo>
                    <a:pt x="864" y="91"/>
                    <a:pt x="864" y="91"/>
                    <a:pt x="864" y="91"/>
                  </a:cubicBezTo>
                  <a:cubicBezTo>
                    <a:pt x="890" y="91"/>
                    <a:pt x="910" y="71"/>
                    <a:pt x="910" y="46"/>
                  </a:cubicBezTo>
                  <a:cubicBezTo>
                    <a:pt x="910" y="21"/>
                    <a:pt x="890" y="0"/>
                    <a:pt x="8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/>
              </a:endParaRPr>
            </a:p>
          </p:txBody>
        </p:sp>
      </p:grpSp>
      <p:sp>
        <p:nvSpPr>
          <p:cNvPr id="64" name="TextBox 29">
            <a:extLst>
              <a:ext uri="{FF2B5EF4-FFF2-40B4-BE49-F238E27FC236}">
                <a16:creationId xmlns="" xmlns:a16="http://schemas.microsoft.com/office/drawing/2014/main" id="{12BA4ECB-2E63-413F-AEBA-F9B3D72C6116}"/>
              </a:ext>
            </a:extLst>
          </p:cNvPr>
          <p:cNvSpPr txBox="1"/>
          <p:nvPr/>
        </p:nvSpPr>
        <p:spPr>
          <a:xfrm>
            <a:off x="4274145" y="3598950"/>
            <a:ext cx="933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1600" b="1" dirty="0">
                <a:solidFill>
                  <a:srgbClr val="EE3B42"/>
                </a:solidFill>
                <a:latin typeface="Century Gothic" panose="020B0502020202020204" pitchFamily="34" charset="0"/>
              </a:rPr>
              <a:t>Innover</a:t>
            </a:r>
          </a:p>
        </p:txBody>
      </p:sp>
      <p:sp>
        <p:nvSpPr>
          <p:cNvPr id="65" name="TextBox 30">
            <a:extLst>
              <a:ext uri="{FF2B5EF4-FFF2-40B4-BE49-F238E27FC236}">
                <a16:creationId xmlns="" xmlns:a16="http://schemas.microsoft.com/office/drawing/2014/main" id="{17B6AED2-D01A-4F05-8F7F-134446C2A63E}"/>
              </a:ext>
            </a:extLst>
          </p:cNvPr>
          <p:cNvSpPr txBox="1"/>
          <p:nvPr/>
        </p:nvSpPr>
        <p:spPr>
          <a:xfrm>
            <a:off x="6915870" y="3599507"/>
            <a:ext cx="1183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1600" b="1" dirty="0">
                <a:solidFill>
                  <a:srgbClr val="EE3B42"/>
                </a:solidFill>
                <a:latin typeface="Century Gothic" panose="020B0502020202020204" pitchFamily="34" charset="0"/>
              </a:rPr>
              <a:t>S’adapter</a:t>
            </a:r>
            <a:endParaRPr lang="en-US" sz="1600" b="1" dirty="0">
              <a:solidFill>
                <a:srgbClr val="EE3B42"/>
              </a:solidFill>
              <a:latin typeface="Century Gothic" panose="020B0502020202020204" pitchFamily="34" charset="0"/>
            </a:endParaRPr>
          </a:p>
        </p:txBody>
      </p:sp>
      <p:sp>
        <p:nvSpPr>
          <p:cNvPr id="66" name="TextBox 32">
            <a:extLst>
              <a:ext uri="{FF2B5EF4-FFF2-40B4-BE49-F238E27FC236}">
                <a16:creationId xmlns="" xmlns:a16="http://schemas.microsoft.com/office/drawing/2014/main" id="{9669F6CA-6382-4A28-A15B-9DB390C29F40}"/>
              </a:ext>
            </a:extLst>
          </p:cNvPr>
          <p:cNvSpPr txBox="1"/>
          <p:nvPr/>
        </p:nvSpPr>
        <p:spPr>
          <a:xfrm>
            <a:off x="3960179" y="2691965"/>
            <a:ext cx="1673162" cy="276999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  <a:ea typeface="Raleway Black" charset="0"/>
                <a:cs typeface="Raleway Black" charset="0"/>
              </a:rPr>
              <a:t>Besoins &amp; Usages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68" name="TextBox 33">
            <a:extLst>
              <a:ext uri="{FF2B5EF4-FFF2-40B4-BE49-F238E27FC236}">
                <a16:creationId xmlns="" xmlns:a16="http://schemas.microsoft.com/office/drawing/2014/main" id="{55D4D6D7-942E-41F0-A0E1-EA675F795C90}"/>
              </a:ext>
            </a:extLst>
          </p:cNvPr>
          <p:cNvSpPr txBox="1"/>
          <p:nvPr/>
        </p:nvSpPr>
        <p:spPr>
          <a:xfrm>
            <a:off x="1231424" y="2678111"/>
            <a:ext cx="1820546" cy="307777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  <a:ea typeface="Raleway Black" charset="0"/>
                <a:cs typeface="Raleway Black" charset="0"/>
              </a:rPr>
              <a:t>Culture</a:t>
            </a:r>
            <a:r>
              <a:rPr kumimoji="0" lang="fr-FR" sz="1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</a:rPr>
              <a:t> 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  <a:ea typeface="Raleway Black" charset="0"/>
                <a:cs typeface="Raleway Black" charset="0"/>
              </a:rPr>
              <a:t>d’entreprise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="" xmlns:a16="http://schemas.microsoft.com/office/drawing/2014/main" id="{498D373A-50AC-408C-8016-CD2CFF81D804}"/>
              </a:ext>
            </a:extLst>
          </p:cNvPr>
          <p:cNvSpPr txBox="1"/>
          <p:nvPr/>
        </p:nvSpPr>
        <p:spPr>
          <a:xfrm>
            <a:off x="6625063" y="2576593"/>
            <a:ext cx="1765930" cy="46166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  <a:ea typeface="Raleway Black" charset="0"/>
                <a:cs typeface="Raleway Black" charset="0"/>
              </a:rPr>
              <a:t>Concurrence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  <a:ea typeface="Raleway Black" charset="0"/>
                <a:cs typeface="Raleway Black" charset="0"/>
              </a:rPr>
              <a:t>Réglementation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8" name="TextBox 41">
            <a:extLst>
              <a:ext uri="{FF2B5EF4-FFF2-40B4-BE49-F238E27FC236}">
                <a16:creationId xmlns="" xmlns:a16="http://schemas.microsoft.com/office/drawing/2014/main" id="{3533B2D1-E366-40A3-999A-055757433806}"/>
              </a:ext>
            </a:extLst>
          </p:cNvPr>
          <p:cNvSpPr txBox="1"/>
          <p:nvPr/>
        </p:nvSpPr>
        <p:spPr>
          <a:xfrm rot="19992130">
            <a:off x="135333" y="3240682"/>
            <a:ext cx="933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rgbClr val="EE3B42"/>
                </a:solidFill>
                <a:effectLst/>
                <a:uLnTx/>
                <a:uFillTx/>
              </a:rPr>
              <a:t>ENJEUX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rgbClr val="EE3B42"/>
                </a:solidFill>
                <a:effectLst/>
                <a:uLnTx/>
                <a:uFillTx/>
              </a:rPr>
              <a:t>DU DIGITAL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EE3B42"/>
              </a:solidFill>
              <a:effectLst/>
              <a:uLnTx/>
              <a:uFillTx/>
            </a:endParaRPr>
          </a:p>
        </p:txBody>
      </p:sp>
      <p:sp>
        <p:nvSpPr>
          <p:cNvPr id="79" name="AutoShape 96">
            <a:extLst>
              <a:ext uri="{FF2B5EF4-FFF2-40B4-BE49-F238E27FC236}">
                <a16:creationId xmlns="" xmlns:a16="http://schemas.microsoft.com/office/drawing/2014/main" id="{87E829E0-7E05-462A-A0D4-40D5EF4BAE7E}"/>
              </a:ext>
            </a:extLst>
          </p:cNvPr>
          <p:cNvSpPr>
            <a:spLocks/>
          </p:cNvSpPr>
          <p:nvPr/>
        </p:nvSpPr>
        <p:spPr bwMode="auto">
          <a:xfrm>
            <a:off x="4598329" y="3968653"/>
            <a:ext cx="284900" cy="27781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8845" y="434"/>
                </a:moveTo>
                <a:cubicBezTo>
                  <a:pt x="19000" y="276"/>
                  <a:pt x="19186" y="194"/>
                  <a:pt x="19399" y="194"/>
                </a:cubicBezTo>
                <a:cubicBezTo>
                  <a:pt x="19670" y="194"/>
                  <a:pt x="19900" y="332"/>
                  <a:pt x="20087" y="602"/>
                </a:cubicBezTo>
                <a:cubicBezTo>
                  <a:pt x="20165" y="716"/>
                  <a:pt x="20282" y="872"/>
                  <a:pt x="20432" y="1072"/>
                </a:cubicBezTo>
                <a:cubicBezTo>
                  <a:pt x="20586" y="1274"/>
                  <a:pt x="20733" y="1483"/>
                  <a:pt x="20880" y="1692"/>
                </a:cubicBezTo>
                <a:cubicBezTo>
                  <a:pt x="21024" y="1903"/>
                  <a:pt x="21147" y="2127"/>
                  <a:pt x="21252" y="2359"/>
                </a:cubicBezTo>
                <a:cubicBezTo>
                  <a:pt x="21357" y="2597"/>
                  <a:pt x="21411" y="2796"/>
                  <a:pt x="21411" y="2967"/>
                </a:cubicBezTo>
                <a:cubicBezTo>
                  <a:pt x="21411" y="3334"/>
                  <a:pt x="21298" y="3616"/>
                  <a:pt x="21071" y="3825"/>
                </a:cubicBezTo>
                <a:lnTo>
                  <a:pt x="2568" y="21376"/>
                </a:lnTo>
                <a:cubicBezTo>
                  <a:pt x="2408" y="21526"/>
                  <a:pt x="2227" y="21599"/>
                  <a:pt x="2017" y="21599"/>
                </a:cubicBezTo>
                <a:cubicBezTo>
                  <a:pt x="1725" y="21599"/>
                  <a:pt x="1495" y="21464"/>
                  <a:pt x="1324" y="21194"/>
                </a:cubicBezTo>
                <a:cubicBezTo>
                  <a:pt x="1248" y="21082"/>
                  <a:pt x="1128" y="20924"/>
                  <a:pt x="971" y="20724"/>
                </a:cubicBezTo>
                <a:cubicBezTo>
                  <a:pt x="817" y="20521"/>
                  <a:pt x="668" y="20316"/>
                  <a:pt x="528" y="20104"/>
                </a:cubicBezTo>
                <a:cubicBezTo>
                  <a:pt x="386" y="19893"/>
                  <a:pt x="261" y="19672"/>
                  <a:pt x="156" y="19443"/>
                </a:cubicBezTo>
                <a:cubicBezTo>
                  <a:pt x="51" y="19214"/>
                  <a:pt x="0" y="19008"/>
                  <a:pt x="0" y="18832"/>
                </a:cubicBezTo>
                <a:cubicBezTo>
                  <a:pt x="0" y="18465"/>
                  <a:pt x="115" y="18177"/>
                  <a:pt x="337" y="17971"/>
                </a:cubicBezTo>
                <a:lnTo>
                  <a:pt x="18845" y="434"/>
                </a:lnTo>
                <a:close/>
                <a:moveTo>
                  <a:pt x="4372" y="9154"/>
                </a:moveTo>
                <a:lnTo>
                  <a:pt x="2998" y="8634"/>
                </a:lnTo>
                <a:lnTo>
                  <a:pt x="4372" y="8126"/>
                </a:lnTo>
                <a:lnTo>
                  <a:pt x="4805" y="6484"/>
                </a:lnTo>
                <a:lnTo>
                  <a:pt x="5204" y="8126"/>
                </a:lnTo>
                <a:lnTo>
                  <a:pt x="6597" y="8634"/>
                </a:lnTo>
                <a:lnTo>
                  <a:pt x="5204" y="9154"/>
                </a:lnTo>
                <a:lnTo>
                  <a:pt x="4805" y="10800"/>
                </a:lnTo>
                <a:lnTo>
                  <a:pt x="4372" y="9154"/>
                </a:lnTo>
                <a:close/>
                <a:moveTo>
                  <a:pt x="7126" y="5329"/>
                </a:moveTo>
                <a:lnTo>
                  <a:pt x="4372" y="4316"/>
                </a:lnTo>
                <a:lnTo>
                  <a:pt x="7126" y="3317"/>
                </a:lnTo>
                <a:lnTo>
                  <a:pt x="7971" y="0"/>
                </a:lnTo>
                <a:lnTo>
                  <a:pt x="8810" y="3317"/>
                </a:lnTo>
                <a:lnTo>
                  <a:pt x="11565" y="4316"/>
                </a:lnTo>
                <a:lnTo>
                  <a:pt x="8810" y="5329"/>
                </a:lnTo>
                <a:lnTo>
                  <a:pt x="7971" y="8634"/>
                </a:lnTo>
                <a:lnTo>
                  <a:pt x="7126" y="5329"/>
                </a:lnTo>
                <a:close/>
                <a:moveTo>
                  <a:pt x="12412" y="2670"/>
                </a:moveTo>
                <a:lnTo>
                  <a:pt x="11041" y="2162"/>
                </a:lnTo>
                <a:lnTo>
                  <a:pt x="12412" y="1642"/>
                </a:lnTo>
                <a:lnTo>
                  <a:pt x="12845" y="0"/>
                </a:lnTo>
                <a:lnTo>
                  <a:pt x="13278" y="1642"/>
                </a:lnTo>
                <a:lnTo>
                  <a:pt x="14637" y="2162"/>
                </a:lnTo>
                <a:lnTo>
                  <a:pt x="13278" y="2670"/>
                </a:lnTo>
                <a:lnTo>
                  <a:pt x="12845" y="4316"/>
                </a:lnTo>
                <a:lnTo>
                  <a:pt x="12412" y="2670"/>
                </a:lnTo>
                <a:close/>
                <a:moveTo>
                  <a:pt x="20498" y="2993"/>
                </a:moveTo>
                <a:lnTo>
                  <a:pt x="19399" y="1289"/>
                </a:lnTo>
                <a:lnTo>
                  <a:pt x="15070" y="5385"/>
                </a:lnTo>
                <a:lnTo>
                  <a:pt x="16172" y="7086"/>
                </a:lnTo>
                <a:lnTo>
                  <a:pt x="20498" y="2993"/>
                </a:lnTo>
                <a:close/>
                <a:moveTo>
                  <a:pt x="21599" y="9154"/>
                </a:moveTo>
                <a:lnTo>
                  <a:pt x="20229" y="9674"/>
                </a:lnTo>
                <a:lnTo>
                  <a:pt x="19807" y="11320"/>
                </a:lnTo>
                <a:lnTo>
                  <a:pt x="19374" y="9674"/>
                </a:lnTo>
                <a:lnTo>
                  <a:pt x="18001" y="9154"/>
                </a:lnTo>
                <a:lnTo>
                  <a:pt x="19374" y="8661"/>
                </a:lnTo>
                <a:lnTo>
                  <a:pt x="19807" y="7004"/>
                </a:lnTo>
                <a:lnTo>
                  <a:pt x="20229" y="8661"/>
                </a:lnTo>
                <a:lnTo>
                  <a:pt x="21599" y="915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  <a:extLst/>
        </p:spPr>
        <p:txBody>
          <a:bodyPr lIns="38100" tIns="38100" rIns="38100" bIns="38100" anchor="ctr"/>
          <a:lstStyle/>
          <a:p>
            <a:pPr marL="0" marR="0" lvl="0" indent="0" defTabSz="34252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100" b="0" i="0" u="none" strike="noStrike" kern="0" cap="none" spc="0" normalizeH="0" baseline="0" noProof="0">
              <a:ln>
                <a:noFill/>
              </a:ln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80" name="AutoShape 134">
            <a:extLst>
              <a:ext uri="{FF2B5EF4-FFF2-40B4-BE49-F238E27FC236}">
                <a16:creationId xmlns="" xmlns:a16="http://schemas.microsoft.com/office/drawing/2014/main" id="{4AAC16FC-2368-4AE0-A2D7-9A09BA8775C4}"/>
              </a:ext>
            </a:extLst>
          </p:cNvPr>
          <p:cNvSpPr>
            <a:spLocks/>
          </p:cNvSpPr>
          <p:nvPr/>
        </p:nvSpPr>
        <p:spPr bwMode="auto">
          <a:xfrm>
            <a:off x="7364517" y="3969211"/>
            <a:ext cx="286044" cy="27781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7152"/>
                </a:moveTo>
                <a:cubicBezTo>
                  <a:pt x="21509" y="7979"/>
                  <a:pt x="21282" y="8750"/>
                  <a:pt x="20914" y="9461"/>
                </a:cubicBezTo>
                <a:cubicBezTo>
                  <a:pt x="20549" y="10173"/>
                  <a:pt x="20079" y="10791"/>
                  <a:pt x="19504" y="11311"/>
                </a:cubicBezTo>
                <a:cubicBezTo>
                  <a:pt x="18932" y="11836"/>
                  <a:pt x="18276" y="12245"/>
                  <a:pt x="17542" y="12545"/>
                </a:cubicBezTo>
                <a:cubicBezTo>
                  <a:pt x="16803" y="12838"/>
                  <a:pt x="16016" y="12988"/>
                  <a:pt x="15175" y="12988"/>
                </a:cubicBezTo>
                <a:cubicBezTo>
                  <a:pt x="14626" y="12988"/>
                  <a:pt x="14048" y="12914"/>
                  <a:pt x="13457" y="12759"/>
                </a:cubicBezTo>
                <a:lnTo>
                  <a:pt x="5243" y="20964"/>
                </a:lnTo>
                <a:cubicBezTo>
                  <a:pt x="4818" y="21385"/>
                  <a:pt x="4312" y="21599"/>
                  <a:pt x="3725" y="21599"/>
                </a:cubicBezTo>
                <a:cubicBezTo>
                  <a:pt x="3111" y="21599"/>
                  <a:pt x="2593" y="21388"/>
                  <a:pt x="2165" y="20964"/>
                </a:cubicBezTo>
                <a:cubicBezTo>
                  <a:pt x="1959" y="20758"/>
                  <a:pt x="1729" y="20544"/>
                  <a:pt x="1483" y="20320"/>
                </a:cubicBezTo>
                <a:cubicBezTo>
                  <a:pt x="1234" y="20100"/>
                  <a:pt x="999" y="19866"/>
                  <a:pt x="778" y="19617"/>
                </a:cubicBezTo>
                <a:cubicBezTo>
                  <a:pt x="557" y="19369"/>
                  <a:pt x="370" y="19106"/>
                  <a:pt x="223" y="18827"/>
                </a:cubicBezTo>
                <a:cubicBezTo>
                  <a:pt x="73" y="18547"/>
                  <a:pt x="0" y="18242"/>
                  <a:pt x="0" y="17909"/>
                </a:cubicBezTo>
                <a:cubicBezTo>
                  <a:pt x="0" y="17613"/>
                  <a:pt x="56" y="17330"/>
                  <a:pt x="169" y="17062"/>
                </a:cubicBezTo>
                <a:cubicBezTo>
                  <a:pt x="283" y="16797"/>
                  <a:pt x="438" y="16565"/>
                  <a:pt x="637" y="16367"/>
                </a:cubicBezTo>
                <a:lnTo>
                  <a:pt x="8893" y="8134"/>
                </a:lnTo>
                <a:cubicBezTo>
                  <a:pt x="8743" y="7541"/>
                  <a:pt x="8669" y="6993"/>
                  <a:pt x="8660" y="6485"/>
                </a:cubicBezTo>
                <a:cubicBezTo>
                  <a:pt x="8660" y="5604"/>
                  <a:pt x="8833" y="4766"/>
                  <a:pt x="9176" y="3964"/>
                </a:cubicBezTo>
                <a:cubicBezTo>
                  <a:pt x="9521" y="3168"/>
                  <a:pt x="9983" y="2479"/>
                  <a:pt x="10566" y="1897"/>
                </a:cubicBezTo>
                <a:cubicBezTo>
                  <a:pt x="11149" y="1315"/>
                  <a:pt x="11831" y="855"/>
                  <a:pt x="12621" y="513"/>
                </a:cubicBezTo>
                <a:cubicBezTo>
                  <a:pt x="13406" y="172"/>
                  <a:pt x="14241" y="0"/>
                  <a:pt x="15130" y="0"/>
                </a:cubicBezTo>
                <a:cubicBezTo>
                  <a:pt x="15979" y="0"/>
                  <a:pt x="16798" y="160"/>
                  <a:pt x="17588" y="485"/>
                </a:cubicBezTo>
                <a:cubicBezTo>
                  <a:pt x="18377" y="813"/>
                  <a:pt x="19077" y="1264"/>
                  <a:pt x="19683" y="1849"/>
                </a:cubicBezTo>
                <a:lnTo>
                  <a:pt x="13692" y="4037"/>
                </a:lnTo>
                <a:lnTo>
                  <a:pt x="13108" y="7228"/>
                </a:lnTo>
                <a:lnTo>
                  <a:pt x="15603" y="9295"/>
                </a:lnTo>
                <a:lnTo>
                  <a:pt x="21599" y="7152"/>
                </a:lnTo>
                <a:close/>
                <a:moveTo>
                  <a:pt x="3720" y="18991"/>
                </a:moveTo>
                <a:cubicBezTo>
                  <a:pt x="4017" y="18991"/>
                  <a:pt x="4269" y="18886"/>
                  <a:pt x="4479" y="18674"/>
                </a:cubicBezTo>
                <a:cubicBezTo>
                  <a:pt x="4688" y="18462"/>
                  <a:pt x="4790" y="18208"/>
                  <a:pt x="4790" y="17909"/>
                </a:cubicBezTo>
                <a:cubicBezTo>
                  <a:pt x="4790" y="17593"/>
                  <a:pt x="4685" y="17333"/>
                  <a:pt x="4473" y="17133"/>
                </a:cubicBezTo>
                <a:cubicBezTo>
                  <a:pt x="4261" y="16929"/>
                  <a:pt x="4009" y="16830"/>
                  <a:pt x="3720" y="16830"/>
                </a:cubicBezTo>
                <a:cubicBezTo>
                  <a:pt x="3403" y="16830"/>
                  <a:pt x="3145" y="16935"/>
                  <a:pt x="2941" y="17138"/>
                </a:cubicBezTo>
                <a:cubicBezTo>
                  <a:pt x="2737" y="17347"/>
                  <a:pt x="2638" y="17604"/>
                  <a:pt x="2638" y="17909"/>
                </a:cubicBezTo>
                <a:cubicBezTo>
                  <a:pt x="2638" y="18206"/>
                  <a:pt x="2737" y="18460"/>
                  <a:pt x="2941" y="18674"/>
                </a:cubicBezTo>
                <a:cubicBezTo>
                  <a:pt x="3145" y="18889"/>
                  <a:pt x="3403" y="18991"/>
                  <a:pt x="3720" y="18991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  <a:extLst/>
        </p:spPr>
        <p:txBody>
          <a:bodyPr lIns="38100" tIns="38100" rIns="38100" bIns="38100" anchor="ctr"/>
          <a:lstStyle/>
          <a:p>
            <a:pPr marL="0" marR="0" lvl="0" indent="0" defTabSz="34252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100" b="0" i="0" u="none" strike="noStrike" kern="0" cap="none" spc="0" normalizeH="0" baseline="0" noProof="0">
              <a:ln>
                <a:noFill/>
              </a:ln>
              <a:solidFill>
                <a:srgbClr val="EE3B4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83" name="TextBox 38">
            <a:extLst>
              <a:ext uri="{FF2B5EF4-FFF2-40B4-BE49-F238E27FC236}">
                <a16:creationId xmlns="" xmlns:a16="http://schemas.microsoft.com/office/drawing/2014/main" id="{0C8570D7-D95F-422A-897E-157C824DEB85}"/>
              </a:ext>
            </a:extLst>
          </p:cNvPr>
          <p:cNvSpPr txBox="1"/>
          <p:nvPr/>
        </p:nvSpPr>
        <p:spPr>
          <a:xfrm>
            <a:off x="1555522" y="3599507"/>
            <a:ext cx="1074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1600" b="1" dirty="0">
                <a:solidFill>
                  <a:srgbClr val="EE3B42"/>
                </a:solidFill>
                <a:latin typeface="Century Gothic" panose="020B0502020202020204" pitchFamily="34" charset="0"/>
              </a:rPr>
              <a:t>Changer</a:t>
            </a:r>
            <a:endParaRPr lang="en-US" sz="1600" b="1" dirty="0">
              <a:solidFill>
                <a:srgbClr val="EE3B42"/>
              </a:solidFill>
              <a:latin typeface="Century Gothic" panose="020B0502020202020204" pitchFamily="34" charset="0"/>
            </a:endParaRPr>
          </a:p>
        </p:txBody>
      </p:sp>
      <p:sp>
        <p:nvSpPr>
          <p:cNvPr id="84" name="AutoShape 103">
            <a:extLst>
              <a:ext uri="{FF2B5EF4-FFF2-40B4-BE49-F238E27FC236}">
                <a16:creationId xmlns="" xmlns:a16="http://schemas.microsoft.com/office/drawing/2014/main" id="{F0A085ED-305F-4C7F-9A27-7230A57CDF7F}"/>
              </a:ext>
            </a:extLst>
          </p:cNvPr>
          <p:cNvSpPr>
            <a:spLocks/>
          </p:cNvSpPr>
          <p:nvPr/>
        </p:nvSpPr>
        <p:spPr bwMode="auto">
          <a:xfrm>
            <a:off x="1949667" y="3968653"/>
            <a:ext cx="286044" cy="278926"/>
          </a:xfrm>
          <a:custGeom>
            <a:avLst/>
            <a:gdLst>
              <a:gd name="T0" fmla="*/ 10795 w 21591"/>
              <a:gd name="T1" fmla="+- 0 10799 50"/>
              <a:gd name="T2" fmla="*/ 10799 h 21498"/>
              <a:gd name="T3" fmla="*/ 10795 w 21591"/>
              <a:gd name="T4" fmla="+- 0 10799 50"/>
              <a:gd name="T5" fmla="*/ 10799 h 21498"/>
              <a:gd name="T6" fmla="*/ 10795 w 21591"/>
              <a:gd name="T7" fmla="+- 0 10799 50"/>
              <a:gd name="T8" fmla="*/ 10799 h 21498"/>
              <a:gd name="T9" fmla="*/ 10795 w 21591"/>
              <a:gd name="T10" fmla="+- 0 10799 50"/>
              <a:gd name="T11" fmla="*/ 10799 h 21498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591" h="21498">
                <a:moveTo>
                  <a:pt x="14059" y="6524"/>
                </a:moveTo>
                <a:cubicBezTo>
                  <a:pt x="13645" y="6524"/>
                  <a:pt x="13256" y="6670"/>
                  <a:pt x="12887" y="6962"/>
                </a:cubicBezTo>
                <a:cubicBezTo>
                  <a:pt x="12520" y="7257"/>
                  <a:pt x="12155" y="7651"/>
                  <a:pt x="11798" y="8138"/>
                </a:cubicBezTo>
                <a:cubicBezTo>
                  <a:pt x="11441" y="8626"/>
                  <a:pt x="11081" y="9183"/>
                  <a:pt x="10726" y="9814"/>
                </a:cubicBezTo>
                <a:cubicBezTo>
                  <a:pt x="10371" y="10445"/>
                  <a:pt x="10017" y="11093"/>
                  <a:pt x="9664" y="11764"/>
                </a:cubicBezTo>
                <a:cubicBezTo>
                  <a:pt x="9234" y="12584"/>
                  <a:pt x="8793" y="13393"/>
                  <a:pt x="8336" y="14196"/>
                </a:cubicBezTo>
                <a:cubicBezTo>
                  <a:pt x="7876" y="14996"/>
                  <a:pt x="7384" y="15717"/>
                  <a:pt x="6858" y="16356"/>
                </a:cubicBezTo>
                <a:cubicBezTo>
                  <a:pt x="6329" y="16995"/>
                  <a:pt x="5752" y="17509"/>
                  <a:pt x="5118" y="17898"/>
                </a:cubicBezTo>
                <a:cubicBezTo>
                  <a:pt x="4484" y="18289"/>
                  <a:pt x="3787" y="18487"/>
                  <a:pt x="3021" y="18487"/>
                </a:cubicBezTo>
                <a:lnTo>
                  <a:pt x="457" y="18487"/>
                </a:lnTo>
                <a:cubicBezTo>
                  <a:pt x="332" y="18487"/>
                  <a:pt x="225" y="18432"/>
                  <a:pt x="134" y="18324"/>
                </a:cubicBezTo>
                <a:cubicBezTo>
                  <a:pt x="44" y="18219"/>
                  <a:pt x="0" y="18090"/>
                  <a:pt x="0" y="17941"/>
                </a:cubicBezTo>
                <a:lnTo>
                  <a:pt x="0" y="15790"/>
                </a:lnTo>
                <a:cubicBezTo>
                  <a:pt x="0" y="15638"/>
                  <a:pt x="44" y="15512"/>
                  <a:pt x="134" y="15410"/>
                </a:cubicBezTo>
                <a:cubicBezTo>
                  <a:pt x="225" y="15311"/>
                  <a:pt x="332" y="15255"/>
                  <a:pt x="457" y="15255"/>
                </a:cubicBezTo>
                <a:lnTo>
                  <a:pt x="3021" y="15255"/>
                </a:lnTo>
                <a:cubicBezTo>
                  <a:pt x="3420" y="15255"/>
                  <a:pt x="3809" y="15112"/>
                  <a:pt x="4188" y="14823"/>
                </a:cubicBezTo>
                <a:cubicBezTo>
                  <a:pt x="4568" y="14537"/>
                  <a:pt x="4932" y="14149"/>
                  <a:pt x="5285" y="13664"/>
                </a:cubicBezTo>
                <a:cubicBezTo>
                  <a:pt x="5637" y="13180"/>
                  <a:pt x="5984" y="12622"/>
                  <a:pt x="6339" y="11995"/>
                </a:cubicBezTo>
                <a:cubicBezTo>
                  <a:pt x="6691" y="11367"/>
                  <a:pt x="7041" y="10716"/>
                  <a:pt x="7394" y="10044"/>
                </a:cubicBezTo>
                <a:cubicBezTo>
                  <a:pt x="7822" y="9224"/>
                  <a:pt x="8270" y="8407"/>
                  <a:pt x="8734" y="7598"/>
                </a:cubicBezTo>
                <a:cubicBezTo>
                  <a:pt x="9199" y="6789"/>
                  <a:pt x="9696" y="6063"/>
                  <a:pt x="10222" y="5420"/>
                </a:cubicBezTo>
                <a:cubicBezTo>
                  <a:pt x="10748" y="4775"/>
                  <a:pt x="11323" y="4261"/>
                  <a:pt x="11949" y="3876"/>
                </a:cubicBezTo>
                <a:cubicBezTo>
                  <a:pt x="12573" y="3488"/>
                  <a:pt x="13276" y="3292"/>
                  <a:pt x="14056" y="3292"/>
                </a:cubicBezTo>
                <a:lnTo>
                  <a:pt x="16434" y="3292"/>
                </a:lnTo>
                <a:lnTo>
                  <a:pt x="16434" y="711"/>
                </a:lnTo>
                <a:cubicBezTo>
                  <a:pt x="16434" y="329"/>
                  <a:pt x="16530" y="101"/>
                  <a:pt x="16721" y="22"/>
                </a:cubicBezTo>
                <a:cubicBezTo>
                  <a:pt x="16914" y="-50"/>
                  <a:pt x="17146" y="49"/>
                  <a:pt x="17418" y="317"/>
                </a:cubicBezTo>
                <a:lnTo>
                  <a:pt x="21330" y="4203"/>
                </a:lnTo>
                <a:cubicBezTo>
                  <a:pt x="21511" y="4372"/>
                  <a:pt x="21597" y="4582"/>
                  <a:pt x="21587" y="4834"/>
                </a:cubicBezTo>
                <a:cubicBezTo>
                  <a:pt x="21587" y="5102"/>
                  <a:pt x="21502" y="5321"/>
                  <a:pt x="21330" y="5487"/>
                </a:cubicBezTo>
                <a:lnTo>
                  <a:pt x="17418" y="9361"/>
                </a:lnTo>
                <a:cubicBezTo>
                  <a:pt x="17146" y="9630"/>
                  <a:pt x="16914" y="9726"/>
                  <a:pt x="16721" y="9644"/>
                </a:cubicBezTo>
                <a:cubicBezTo>
                  <a:pt x="16530" y="9569"/>
                  <a:pt x="16434" y="9338"/>
                  <a:pt x="16434" y="8956"/>
                </a:cubicBezTo>
                <a:lnTo>
                  <a:pt x="16434" y="6524"/>
                </a:lnTo>
                <a:lnTo>
                  <a:pt x="14059" y="6524"/>
                </a:lnTo>
                <a:close/>
                <a:moveTo>
                  <a:pt x="462" y="6495"/>
                </a:moveTo>
                <a:cubicBezTo>
                  <a:pt x="337" y="6495"/>
                  <a:pt x="229" y="6448"/>
                  <a:pt x="139" y="6349"/>
                </a:cubicBezTo>
                <a:cubicBezTo>
                  <a:pt x="48" y="6250"/>
                  <a:pt x="4" y="6127"/>
                  <a:pt x="4" y="5978"/>
                </a:cubicBezTo>
                <a:lnTo>
                  <a:pt x="4" y="3823"/>
                </a:lnTo>
                <a:cubicBezTo>
                  <a:pt x="4" y="3462"/>
                  <a:pt x="156" y="3286"/>
                  <a:pt x="462" y="3292"/>
                </a:cubicBezTo>
                <a:lnTo>
                  <a:pt x="3026" y="3292"/>
                </a:lnTo>
                <a:cubicBezTo>
                  <a:pt x="3560" y="3292"/>
                  <a:pt x="4054" y="3388"/>
                  <a:pt x="4514" y="3572"/>
                </a:cubicBezTo>
                <a:cubicBezTo>
                  <a:pt x="4974" y="3762"/>
                  <a:pt x="5409" y="4022"/>
                  <a:pt x="5820" y="4358"/>
                </a:cubicBezTo>
                <a:cubicBezTo>
                  <a:pt x="6229" y="4691"/>
                  <a:pt x="6608" y="5085"/>
                  <a:pt x="6963" y="5531"/>
                </a:cubicBezTo>
                <a:cubicBezTo>
                  <a:pt x="7318" y="5978"/>
                  <a:pt x="7655" y="6463"/>
                  <a:pt x="7993" y="6982"/>
                </a:cubicBezTo>
                <a:cubicBezTo>
                  <a:pt x="7518" y="7823"/>
                  <a:pt x="7058" y="8652"/>
                  <a:pt x="6620" y="9472"/>
                </a:cubicBezTo>
                <a:cubicBezTo>
                  <a:pt x="6589" y="9548"/>
                  <a:pt x="6557" y="9610"/>
                  <a:pt x="6515" y="9668"/>
                </a:cubicBezTo>
                <a:cubicBezTo>
                  <a:pt x="6476" y="9726"/>
                  <a:pt x="6442" y="9794"/>
                  <a:pt x="6410" y="9875"/>
                </a:cubicBezTo>
                <a:cubicBezTo>
                  <a:pt x="5862" y="8926"/>
                  <a:pt x="5319" y="8127"/>
                  <a:pt x="4776" y="7473"/>
                </a:cubicBezTo>
                <a:cubicBezTo>
                  <a:pt x="4232" y="6822"/>
                  <a:pt x="3650" y="6495"/>
                  <a:pt x="3024" y="6495"/>
                </a:cubicBezTo>
                <a:lnTo>
                  <a:pt x="462" y="6495"/>
                </a:lnTo>
                <a:close/>
                <a:moveTo>
                  <a:pt x="21333" y="15997"/>
                </a:moveTo>
                <a:cubicBezTo>
                  <a:pt x="21514" y="16166"/>
                  <a:pt x="21599" y="16385"/>
                  <a:pt x="21590" y="16657"/>
                </a:cubicBezTo>
                <a:cubicBezTo>
                  <a:pt x="21590" y="16908"/>
                  <a:pt x="21504" y="17115"/>
                  <a:pt x="21333" y="17284"/>
                </a:cubicBezTo>
                <a:lnTo>
                  <a:pt x="17420" y="21182"/>
                </a:lnTo>
                <a:cubicBezTo>
                  <a:pt x="17149" y="21453"/>
                  <a:pt x="16916" y="21550"/>
                  <a:pt x="16723" y="21471"/>
                </a:cubicBezTo>
                <a:cubicBezTo>
                  <a:pt x="16532" y="21392"/>
                  <a:pt x="16437" y="21161"/>
                  <a:pt x="16437" y="20779"/>
                </a:cubicBezTo>
                <a:lnTo>
                  <a:pt x="16437" y="18432"/>
                </a:lnTo>
                <a:lnTo>
                  <a:pt x="14059" y="18432"/>
                </a:lnTo>
                <a:cubicBezTo>
                  <a:pt x="13528" y="18432"/>
                  <a:pt x="13031" y="18335"/>
                  <a:pt x="12573" y="18143"/>
                </a:cubicBezTo>
                <a:cubicBezTo>
                  <a:pt x="12113" y="17953"/>
                  <a:pt x="11680" y="17690"/>
                  <a:pt x="11279" y="17354"/>
                </a:cubicBezTo>
                <a:cubicBezTo>
                  <a:pt x="10878" y="17019"/>
                  <a:pt x="10496" y="16628"/>
                  <a:pt x="10136" y="16181"/>
                </a:cubicBezTo>
                <a:cubicBezTo>
                  <a:pt x="9779" y="15731"/>
                  <a:pt x="9439" y="15253"/>
                  <a:pt x="9119" y="14739"/>
                </a:cubicBezTo>
                <a:cubicBezTo>
                  <a:pt x="9344" y="14359"/>
                  <a:pt x="9566" y="13962"/>
                  <a:pt x="9779" y="13551"/>
                </a:cubicBezTo>
                <a:cubicBezTo>
                  <a:pt x="9994" y="13142"/>
                  <a:pt x="10217" y="12739"/>
                  <a:pt x="10442" y="12336"/>
                </a:cubicBezTo>
                <a:cubicBezTo>
                  <a:pt x="10474" y="12246"/>
                  <a:pt x="10513" y="12164"/>
                  <a:pt x="10560" y="12091"/>
                </a:cubicBezTo>
                <a:cubicBezTo>
                  <a:pt x="10609" y="12024"/>
                  <a:pt x="10645" y="11939"/>
                  <a:pt x="10680" y="11846"/>
                </a:cubicBezTo>
                <a:cubicBezTo>
                  <a:pt x="11225" y="12797"/>
                  <a:pt x="11768" y="13591"/>
                  <a:pt x="12314" y="14231"/>
                </a:cubicBezTo>
                <a:cubicBezTo>
                  <a:pt x="12855" y="14867"/>
                  <a:pt x="13440" y="15188"/>
                  <a:pt x="14063" y="15188"/>
                </a:cubicBezTo>
                <a:lnTo>
                  <a:pt x="16442" y="15188"/>
                </a:lnTo>
                <a:lnTo>
                  <a:pt x="16442" y="12532"/>
                </a:lnTo>
                <a:cubicBezTo>
                  <a:pt x="16442" y="12152"/>
                  <a:pt x="16537" y="11922"/>
                  <a:pt x="16728" y="11846"/>
                </a:cubicBezTo>
                <a:cubicBezTo>
                  <a:pt x="16921" y="11773"/>
                  <a:pt x="17154" y="11866"/>
                  <a:pt x="17425" y="12126"/>
                </a:cubicBezTo>
                <a:lnTo>
                  <a:pt x="21333" y="1599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  <a:extLst/>
        </p:spPr>
        <p:txBody>
          <a:bodyPr lIns="38100" tIns="38100" rIns="38100" bIns="38100" anchor="ctr"/>
          <a:lstStyle/>
          <a:p>
            <a:pPr marL="0" marR="0" lvl="0" indent="0" defTabSz="34252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100" b="0" i="0" u="none" strike="noStrike" kern="0" cap="none" spc="0" normalizeH="0" baseline="0" noProof="0">
              <a:ln>
                <a:noFill/>
              </a:ln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="" xmlns:a16="http://schemas.microsoft.com/office/drawing/2014/main" id="{49EBDCE3-EE80-4CD8-A1A0-E5E1EF91A703}"/>
              </a:ext>
            </a:extLst>
          </p:cNvPr>
          <p:cNvSpPr/>
          <p:nvPr/>
        </p:nvSpPr>
        <p:spPr>
          <a:xfrm>
            <a:off x="1133308" y="3285115"/>
            <a:ext cx="1985258" cy="263259"/>
          </a:xfrm>
          <a:prstGeom prst="roundRect">
            <a:avLst/>
          </a:pr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TextBox 36">
            <a:extLst>
              <a:ext uri="{FF2B5EF4-FFF2-40B4-BE49-F238E27FC236}">
                <a16:creationId xmlns="" xmlns:a16="http://schemas.microsoft.com/office/drawing/2014/main" id="{4FC5AAFB-F233-4681-BEA3-08BB081CE206}"/>
              </a:ext>
            </a:extLst>
          </p:cNvPr>
          <p:cNvSpPr txBox="1"/>
          <p:nvPr/>
        </p:nvSpPr>
        <p:spPr>
          <a:xfrm>
            <a:off x="1096215" y="3278244"/>
            <a:ext cx="2059444" cy="276999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>
                <a:solidFill>
                  <a:schemeClr val="bg1"/>
                </a:solidFill>
              </a:rPr>
              <a:t>ACCULTURATION DIGITALE</a:t>
            </a:r>
            <a:endParaRPr lang="en-US" sz="1200" b="1" kern="0" dirty="0">
              <a:solidFill>
                <a:schemeClr val="bg1"/>
              </a:solidFill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AE8724C6-24B4-4B85-A2F7-4B5C49F20AA8}"/>
              </a:ext>
            </a:extLst>
          </p:cNvPr>
          <p:cNvSpPr/>
          <p:nvPr/>
        </p:nvSpPr>
        <p:spPr>
          <a:xfrm>
            <a:off x="3714861" y="3295892"/>
            <a:ext cx="1985258" cy="263259"/>
          </a:xfrm>
          <a:prstGeom prst="roundRect">
            <a:avLst/>
          </a:pr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TextBox 36">
            <a:extLst>
              <a:ext uri="{FF2B5EF4-FFF2-40B4-BE49-F238E27FC236}">
                <a16:creationId xmlns="" xmlns:a16="http://schemas.microsoft.com/office/drawing/2014/main" id="{2B1706E8-DCD6-41F7-AE3F-8B26D9B5C1E7}"/>
              </a:ext>
            </a:extLst>
          </p:cNvPr>
          <p:cNvSpPr txBox="1"/>
          <p:nvPr/>
        </p:nvSpPr>
        <p:spPr>
          <a:xfrm>
            <a:off x="3693357" y="3287720"/>
            <a:ext cx="2059444" cy="276999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>
                <a:solidFill>
                  <a:schemeClr val="bg1"/>
                </a:solidFill>
              </a:rPr>
              <a:t>BUSINESS DESIGN BY CX</a:t>
            </a:r>
            <a:endParaRPr lang="en-US" sz="1200" b="1" kern="0" dirty="0">
              <a:solidFill>
                <a:schemeClr val="bg1"/>
              </a:solidFill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="" xmlns:a16="http://schemas.microsoft.com/office/drawing/2014/main" id="{9A59C4D0-A317-42A6-A1EE-1FCA7EEE94EA}"/>
              </a:ext>
            </a:extLst>
          </p:cNvPr>
          <p:cNvSpPr/>
          <p:nvPr/>
        </p:nvSpPr>
        <p:spPr>
          <a:xfrm>
            <a:off x="6483561" y="3290324"/>
            <a:ext cx="1985258" cy="263259"/>
          </a:xfrm>
          <a:prstGeom prst="roundRect">
            <a:avLst/>
          </a:pr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TextBox 36">
            <a:extLst>
              <a:ext uri="{FF2B5EF4-FFF2-40B4-BE49-F238E27FC236}">
                <a16:creationId xmlns="" xmlns:a16="http://schemas.microsoft.com/office/drawing/2014/main" id="{6D24320B-A74C-4D54-9C7F-99CC32D223E9}"/>
              </a:ext>
            </a:extLst>
          </p:cNvPr>
          <p:cNvSpPr txBox="1"/>
          <p:nvPr/>
        </p:nvSpPr>
        <p:spPr>
          <a:xfrm>
            <a:off x="6462057" y="3282152"/>
            <a:ext cx="2059444" cy="276999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>
                <a:solidFill>
                  <a:schemeClr val="bg1"/>
                </a:solidFill>
              </a:rPr>
              <a:t>TIME TO MARKET</a:t>
            </a:r>
            <a:endParaRPr lang="en-US" sz="1200" b="1" kern="0" dirty="0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6EE698B8-DDE2-4A9C-A9C3-2C4D0B9A480C}"/>
              </a:ext>
            </a:extLst>
          </p:cNvPr>
          <p:cNvGrpSpPr/>
          <p:nvPr/>
        </p:nvGrpSpPr>
        <p:grpSpPr>
          <a:xfrm>
            <a:off x="3544118" y="4540205"/>
            <a:ext cx="2382746" cy="528763"/>
            <a:chOff x="3693357" y="4463358"/>
            <a:chExt cx="2382746" cy="528763"/>
          </a:xfrm>
        </p:grpSpPr>
        <p:sp>
          <p:nvSpPr>
            <p:cNvPr id="81" name="TextBox 42">
              <a:extLst>
                <a:ext uri="{FF2B5EF4-FFF2-40B4-BE49-F238E27FC236}">
                  <a16:creationId xmlns="" xmlns:a16="http://schemas.microsoft.com/office/drawing/2014/main" id="{06E0ED4B-CDC1-4B95-A206-61304C6BAD34}"/>
                </a:ext>
              </a:extLst>
            </p:cNvPr>
            <p:cNvSpPr txBox="1"/>
            <p:nvPr/>
          </p:nvSpPr>
          <p:spPr>
            <a:xfrm>
              <a:off x="4107294" y="4580133"/>
              <a:ext cx="1968809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fr-FR" b="1" spc="300" dirty="0">
                  <a:solidFill>
                    <a:srgbClr val="EE3B42"/>
                  </a:solidFill>
                  <a:latin typeface="Century Gothic" panose="020B0502020202020204" pitchFamily="34" charset="0"/>
                </a:rPr>
                <a:t>RAPIDEMENT</a:t>
              </a:r>
              <a:endParaRPr lang="en-US" b="1" spc="300" dirty="0">
                <a:solidFill>
                  <a:srgbClr val="EE3B42"/>
                </a:solidFill>
                <a:latin typeface="Century Gothic" panose="020B0502020202020204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C5793F91-7C1B-4B1E-9D41-CF44460EE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61974" y="4538117"/>
              <a:ext cx="388690" cy="388690"/>
            </a:xfrm>
            <a:prstGeom prst="rect">
              <a:avLst/>
            </a:prstGeom>
          </p:spPr>
        </p:pic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E8B98710-340C-4A5C-ABB9-8CED8747A9A6}"/>
                </a:ext>
              </a:extLst>
            </p:cNvPr>
            <p:cNvSpPr/>
            <p:nvPr/>
          </p:nvSpPr>
          <p:spPr>
            <a:xfrm>
              <a:off x="3693357" y="4463358"/>
              <a:ext cx="2275821" cy="528763"/>
            </a:xfrm>
            <a:prstGeom prst="roundRect">
              <a:avLst/>
            </a:prstGeom>
            <a:noFill/>
            <a:ln w="28575">
              <a:solidFill>
                <a:srgbClr val="EE3B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="" xmlns:p14="http://schemas.microsoft.com/office/powerpoint/2010/main" val="411261977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6" grpId="0" animBg="1"/>
      <p:bldP spid="64" grpId="0"/>
      <p:bldP spid="65" grpId="0"/>
      <p:bldP spid="66" grpId="0" animBg="1"/>
      <p:bldP spid="68" grpId="0" animBg="1"/>
      <p:bldP spid="70" grpId="0" animBg="1"/>
      <p:bldP spid="78" grpId="0"/>
      <p:bldP spid="79" grpId="0" animBg="1"/>
      <p:bldP spid="80" grpId="0" animBg="1"/>
      <p:bldP spid="83" grpId="0"/>
      <p:bldP spid="84" grpId="0" animBg="1"/>
      <p:bldP spid="76" grpId="0"/>
      <p:bldP spid="87" grpId="0"/>
      <p:bldP spid="9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a libre 15"/>
          <p:cNvSpPr/>
          <p:nvPr/>
        </p:nvSpPr>
        <p:spPr>
          <a:xfrm flipV="1">
            <a:off x="-13683" y="294591"/>
            <a:ext cx="9353304" cy="4516366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21" name="Rectángulo redondeado 20"/>
          <p:cNvSpPr/>
          <p:nvPr/>
        </p:nvSpPr>
        <p:spPr>
          <a:xfrm>
            <a:off x="232498" y="3971040"/>
            <a:ext cx="258053" cy="255600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8" name="Rectángulo redondeado 37"/>
          <p:cNvSpPr/>
          <p:nvPr/>
        </p:nvSpPr>
        <p:spPr>
          <a:xfrm>
            <a:off x="2998733" y="4103131"/>
            <a:ext cx="258053" cy="2556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70" name="Agrupar 69"/>
          <p:cNvGrpSpPr/>
          <p:nvPr/>
        </p:nvGrpSpPr>
        <p:grpSpPr>
          <a:xfrm>
            <a:off x="6806547" y="4171378"/>
            <a:ext cx="262984" cy="257025"/>
            <a:chOff x="891831" y="3138791"/>
            <a:chExt cx="262984" cy="257025"/>
          </a:xfrm>
          <a:solidFill>
            <a:schemeClr val="accent6"/>
          </a:solidFill>
        </p:grpSpPr>
        <p:sp>
          <p:nvSpPr>
            <p:cNvPr id="71" name="Forma libre 70"/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72" name="Forma libre 71"/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85" name="Forma libre 84"/>
          <p:cNvSpPr/>
          <p:nvPr/>
        </p:nvSpPr>
        <p:spPr>
          <a:xfrm>
            <a:off x="1489987" y="262265"/>
            <a:ext cx="258053" cy="255600"/>
          </a:xfrm>
          <a:custGeom>
            <a:avLst/>
            <a:gdLst>
              <a:gd name="connsiteX0" fmla="*/ 128396 w 258053"/>
              <a:gd name="connsiteY0" fmla="*/ 63180 h 255600"/>
              <a:gd name="connsiteX1" fmla="*/ 62663 w 258053"/>
              <a:gd name="connsiteY1" fmla="*/ 128913 h 255600"/>
              <a:gd name="connsiteX2" fmla="*/ 128396 w 258053"/>
              <a:gd name="connsiteY2" fmla="*/ 194646 h 255600"/>
              <a:gd name="connsiteX3" fmla="*/ 129658 w 258053"/>
              <a:gd name="connsiteY3" fmla="*/ 194646 h 255600"/>
              <a:gd name="connsiteX4" fmla="*/ 195391 w 258053"/>
              <a:gd name="connsiteY4" fmla="*/ 128913 h 255600"/>
              <a:gd name="connsiteX5" fmla="*/ 129658 w 258053"/>
              <a:gd name="connsiteY5" fmla="*/ 63180 h 255600"/>
              <a:gd name="connsiteX6" fmla="*/ 127800 w 258053"/>
              <a:gd name="connsiteY6" fmla="*/ 0 h 255600"/>
              <a:gd name="connsiteX7" fmla="*/ 130253 w 258053"/>
              <a:gd name="connsiteY7" fmla="*/ 0 h 255600"/>
              <a:gd name="connsiteX8" fmla="*/ 258053 w 258053"/>
              <a:gd name="connsiteY8" fmla="*/ 127800 h 255600"/>
              <a:gd name="connsiteX9" fmla="*/ 130253 w 258053"/>
              <a:gd name="connsiteY9" fmla="*/ 255600 h 255600"/>
              <a:gd name="connsiteX10" fmla="*/ 127800 w 258053"/>
              <a:gd name="connsiteY10" fmla="*/ 255600 h 255600"/>
              <a:gd name="connsiteX11" fmla="*/ 0 w 258053"/>
              <a:gd name="connsiteY11" fmla="*/ 127800 h 255600"/>
              <a:gd name="connsiteX12" fmla="*/ 127800 w 258053"/>
              <a:gd name="connsiteY12" fmla="*/ 0 h 2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8053" h="255600">
                <a:moveTo>
                  <a:pt x="128396" y="63180"/>
                </a:moveTo>
                <a:cubicBezTo>
                  <a:pt x="92093" y="63180"/>
                  <a:pt x="62663" y="92610"/>
                  <a:pt x="62663" y="128913"/>
                </a:cubicBezTo>
                <a:cubicBezTo>
                  <a:pt x="62663" y="165216"/>
                  <a:pt x="92093" y="194646"/>
                  <a:pt x="128396" y="194646"/>
                </a:cubicBezTo>
                <a:lnTo>
                  <a:pt x="129658" y="194646"/>
                </a:lnTo>
                <a:cubicBezTo>
                  <a:pt x="165961" y="194646"/>
                  <a:pt x="195391" y="165216"/>
                  <a:pt x="195391" y="128913"/>
                </a:cubicBezTo>
                <a:cubicBezTo>
                  <a:pt x="195391" y="92610"/>
                  <a:pt x="165961" y="63180"/>
                  <a:pt x="129658" y="63180"/>
                </a:cubicBezTo>
                <a:close/>
                <a:moveTo>
                  <a:pt x="127800" y="0"/>
                </a:moveTo>
                <a:lnTo>
                  <a:pt x="130253" y="0"/>
                </a:lnTo>
                <a:cubicBezTo>
                  <a:pt x="200835" y="0"/>
                  <a:pt x="258053" y="57218"/>
                  <a:pt x="258053" y="127800"/>
                </a:cubicBezTo>
                <a:cubicBezTo>
                  <a:pt x="258053" y="198382"/>
                  <a:pt x="200835" y="255600"/>
                  <a:pt x="130253" y="255600"/>
                </a:cubicBezTo>
                <a:lnTo>
                  <a:pt x="127800" y="255600"/>
                </a:lnTo>
                <a:cubicBezTo>
                  <a:pt x="57218" y="255600"/>
                  <a:pt x="0" y="198382"/>
                  <a:pt x="0" y="127800"/>
                </a:cubicBezTo>
                <a:cubicBezTo>
                  <a:pt x="0" y="57218"/>
                  <a:pt x="57218" y="0"/>
                  <a:pt x="127800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86" name="Forma libre 85"/>
          <p:cNvSpPr/>
          <p:nvPr/>
        </p:nvSpPr>
        <p:spPr>
          <a:xfrm>
            <a:off x="8613599" y="3843240"/>
            <a:ext cx="258053" cy="255600"/>
          </a:xfrm>
          <a:custGeom>
            <a:avLst/>
            <a:gdLst>
              <a:gd name="connsiteX0" fmla="*/ 128396 w 258053"/>
              <a:gd name="connsiteY0" fmla="*/ 63180 h 255600"/>
              <a:gd name="connsiteX1" fmla="*/ 62663 w 258053"/>
              <a:gd name="connsiteY1" fmla="*/ 128913 h 255600"/>
              <a:gd name="connsiteX2" fmla="*/ 128396 w 258053"/>
              <a:gd name="connsiteY2" fmla="*/ 194646 h 255600"/>
              <a:gd name="connsiteX3" fmla="*/ 129658 w 258053"/>
              <a:gd name="connsiteY3" fmla="*/ 194646 h 255600"/>
              <a:gd name="connsiteX4" fmla="*/ 195391 w 258053"/>
              <a:gd name="connsiteY4" fmla="*/ 128913 h 255600"/>
              <a:gd name="connsiteX5" fmla="*/ 129658 w 258053"/>
              <a:gd name="connsiteY5" fmla="*/ 63180 h 255600"/>
              <a:gd name="connsiteX6" fmla="*/ 127800 w 258053"/>
              <a:gd name="connsiteY6" fmla="*/ 0 h 255600"/>
              <a:gd name="connsiteX7" fmla="*/ 130253 w 258053"/>
              <a:gd name="connsiteY7" fmla="*/ 0 h 255600"/>
              <a:gd name="connsiteX8" fmla="*/ 258053 w 258053"/>
              <a:gd name="connsiteY8" fmla="*/ 127800 h 255600"/>
              <a:gd name="connsiteX9" fmla="*/ 130253 w 258053"/>
              <a:gd name="connsiteY9" fmla="*/ 255600 h 255600"/>
              <a:gd name="connsiteX10" fmla="*/ 127800 w 258053"/>
              <a:gd name="connsiteY10" fmla="*/ 255600 h 255600"/>
              <a:gd name="connsiteX11" fmla="*/ 0 w 258053"/>
              <a:gd name="connsiteY11" fmla="*/ 127800 h 255600"/>
              <a:gd name="connsiteX12" fmla="*/ 127800 w 258053"/>
              <a:gd name="connsiteY12" fmla="*/ 0 h 2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8053" h="255600">
                <a:moveTo>
                  <a:pt x="128396" y="63180"/>
                </a:moveTo>
                <a:cubicBezTo>
                  <a:pt x="92093" y="63180"/>
                  <a:pt x="62663" y="92610"/>
                  <a:pt x="62663" y="128913"/>
                </a:cubicBezTo>
                <a:cubicBezTo>
                  <a:pt x="62663" y="165216"/>
                  <a:pt x="92093" y="194646"/>
                  <a:pt x="128396" y="194646"/>
                </a:cubicBezTo>
                <a:lnTo>
                  <a:pt x="129658" y="194646"/>
                </a:lnTo>
                <a:cubicBezTo>
                  <a:pt x="165961" y="194646"/>
                  <a:pt x="195391" y="165216"/>
                  <a:pt x="195391" y="128913"/>
                </a:cubicBezTo>
                <a:cubicBezTo>
                  <a:pt x="195391" y="92610"/>
                  <a:pt x="165961" y="63180"/>
                  <a:pt x="129658" y="63180"/>
                </a:cubicBezTo>
                <a:close/>
                <a:moveTo>
                  <a:pt x="127800" y="0"/>
                </a:moveTo>
                <a:lnTo>
                  <a:pt x="130253" y="0"/>
                </a:lnTo>
                <a:cubicBezTo>
                  <a:pt x="200835" y="0"/>
                  <a:pt x="258053" y="57218"/>
                  <a:pt x="258053" y="127800"/>
                </a:cubicBezTo>
                <a:cubicBezTo>
                  <a:pt x="258053" y="198382"/>
                  <a:pt x="200835" y="255600"/>
                  <a:pt x="130253" y="255600"/>
                </a:cubicBezTo>
                <a:lnTo>
                  <a:pt x="127800" y="255600"/>
                </a:lnTo>
                <a:cubicBezTo>
                  <a:pt x="57218" y="255600"/>
                  <a:pt x="0" y="198382"/>
                  <a:pt x="0" y="127800"/>
                </a:cubicBezTo>
                <a:cubicBezTo>
                  <a:pt x="0" y="57218"/>
                  <a:pt x="57218" y="0"/>
                  <a:pt x="1278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87" name="Rectángulo redondeado 86"/>
          <p:cNvSpPr/>
          <p:nvPr/>
        </p:nvSpPr>
        <p:spPr>
          <a:xfrm>
            <a:off x="6264448" y="500447"/>
            <a:ext cx="258053" cy="2556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88" name="Agrupar 87"/>
          <p:cNvGrpSpPr/>
          <p:nvPr/>
        </p:nvGrpSpPr>
        <p:grpSpPr>
          <a:xfrm>
            <a:off x="4235810" y="822019"/>
            <a:ext cx="262984" cy="257025"/>
            <a:chOff x="891831" y="3138791"/>
            <a:chExt cx="262984" cy="257025"/>
          </a:xfrm>
          <a:solidFill>
            <a:srgbClr val="DD2B2B"/>
          </a:solidFill>
        </p:grpSpPr>
        <p:sp>
          <p:nvSpPr>
            <p:cNvPr id="89" name="Forma libre 88"/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0" name="Forma libre 89"/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30" name="Marcador de texto 13"/>
          <p:cNvSpPr txBox="1">
            <a:spLocks/>
          </p:cNvSpPr>
          <p:nvPr/>
        </p:nvSpPr>
        <p:spPr>
          <a:xfrm>
            <a:off x="688622" y="2046318"/>
            <a:ext cx="7766756" cy="61764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_tradnl" sz="5000" err="1">
                <a:solidFill>
                  <a:schemeClr val="bg1">
                    <a:lumMod val="95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Our</a:t>
            </a:r>
            <a:r>
              <a:rPr lang="es-ES_tradnl" sz="5000">
                <a:solidFill>
                  <a:schemeClr val="bg1">
                    <a:lumMod val="95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 </a:t>
            </a:r>
            <a:r>
              <a:rPr lang="es-ES_tradnl" sz="5000" err="1">
                <a:solidFill>
                  <a:schemeClr val="bg1">
                    <a:lumMod val="95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Mision</a:t>
            </a:r>
            <a:endParaRPr lang="es-ES_tradnl" sz="5000">
              <a:solidFill>
                <a:schemeClr val="bg1">
                  <a:lumMod val="95000"/>
                </a:schemeClr>
              </a:solidFill>
              <a:latin typeface="Raleway Light" charset="0"/>
              <a:ea typeface="Raleway Light" charset="0"/>
              <a:cs typeface="Raleway Light" charset="0"/>
            </a:endParaRPr>
          </a:p>
        </p:txBody>
      </p:sp>
      <p:sp>
        <p:nvSpPr>
          <p:cNvPr id="31" name="Text Placeholder 20"/>
          <p:cNvSpPr txBox="1">
            <a:spLocks/>
          </p:cNvSpPr>
          <p:nvPr/>
        </p:nvSpPr>
        <p:spPr>
          <a:xfrm>
            <a:off x="3204839" y="2663960"/>
            <a:ext cx="2734322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bg1"/>
                </a:solidFill>
              </a:rPr>
              <a:t>ULTIMATE POWERPOINT PRESENTATION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="" xmlns:a16="http://schemas.microsoft.com/office/drawing/2014/main" id="{280DA9EB-8479-4592-A9B8-B5332071F2D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19414" b="19414"/>
          <a:stretch>
            <a:fillRect/>
          </a:stretch>
        </p:blipFill>
        <p:spPr/>
      </p:pic>
      <p:sp>
        <p:nvSpPr>
          <p:cNvPr id="19" name="Marcador de texto 4">
            <a:extLst>
              <a:ext uri="{FF2B5EF4-FFF2-40B4-BE49-F238E27FC236}">
                <a16:creationId xmlns="" xmlns:a16="http://schemas.microsoft.com/office/drawing/2014/main" id="{BFFD1ED7-6A15-43E8-A9B3-730C6DE1C661}"/>
              </a:ext>
            </a:extLst>
          </p:cNvPr>
          <p:cNvSpPr txBox="1">
            <a:spLocks/>
          </p:cNvSpPr>
          <p:nvPr/>
        </p:nvSpPr>
        <p:spPr>
          <a:xfrm>
            <a:off x="1489987" y="2236300"/>
            <a:ext cx="7409627" cy="576956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0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3600" b="1" dirty="0">
                <a:solidFill>
                  <a:schemeClr val="bg1"/>
                </a:solidFill>
              </a:rPr>
              <a:t>QUID DU SECTEUR FINANCIER ?</a:t>
            </a:r>
          </a:p>
        </p:txBody>
      </p:sp>
      <p:pic>
        <p:nvPicPr>
          <p:cNvPr id="18" name="Image 4">
            <a:extLst>
              <a:ext uri="{FF2B5EF4-FFF2-40B4-BE49-F238E27FC236}">
                <a16:creationId xmlns="" xmlns:a16="http://schemas.microsoft.com/office/drawing/2014/main" id="{FAB2D9EB-A7AF-4D66-9040-E8A55F1046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534087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23">
            <a:extLst>
              <a:ext uri="{FF2B5EF4-FFF2-40B4-BE49-F238E27FC236}">
                <a16:creationId xmlns="" xmlns:a16="http://schemas.microsoft.com/office/drawing/2014/main" id="{8BE2525E-7426-4676-B1E8-E1E3597B42A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="" xmlns:a16="http://schemas.microsoft.com/office/drawing/2014/main" id="{88CCA055-CAE5-4D3A-8D20-4245CDF8E3DA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RESHAPING THE LANDSCAPE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115" name="Espace réservé du numéro de diapositive 1">
            <a:extLst>
              <a:ext uri="{FF2B5EF4-FFF2-40B4-BE49-F238E27FC236}">
                <a16:creationId xmlns="" xmlns:a16="http://schemas.microsoft.com/office/drawing/2014/main" id="{A5288BA1-F54C-4776-B61B-784BCC853521}"/>
              </a:ext>
            </a:extLst>
          </p:cNvPr>
          <p:cNvSpPr txBox="1">
            <a:spLocks/>
          </p:cNvSpPr>
          <p:nvPr/>
        </p:nvSpPr>
        <p:spPr>
          <a:xfrm>
            <a:off x="205946" y="200959"/>
            <a:ext cx="0" cy="0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13" name="Image 4">
            <a:extLst>
              <a:ext uri="{FF2B5EF4-FFF2-40B4-BE49-F238E27FC236}">
                <a16:creationId xmlns="" xmlns:a16="http://schemas.microsoft.com/office/drawing/2014/main" id="{97CD02CF-407F-4CCC-A8DF-639336B24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1737"/>
            <a:ext cx="469216" cy="469216"/>
          </a:xfrm>
          <a:prstGeom prst="rect">
            <a:avLst/>
          </a:prstGeom>
        </p:spPr>
      </p:pic>
      <p:sp>
        <p:nvSpPr>
          <p:cNvPr id="39" name="Text Placeholder 20">
            <a:extLst>
              <a:ext uri="{FF2B5EF4-FFF2-40B4-BE49-F238E27FC236}">
                <a16:creationId xmlns="" xmlns:a16="http://schemas.microsoft.com/office/drawing/2014/main" id="{4646C4B7-3536-4365-B277-06DD8F219044}"/>
              </a:ext>
            </a:extLst>
          </p:cNvPr>
          <p:cNvSpPr txBox="1">
            <a:spLocks/>
          </p:cNvSpPr>
          <p:nvPr/>
        </p:nvSpPr>
        <p:spPr>
          <a:xfrm>
            <a:off x="2056766" y="1137659"/>
            <a:ext cx="247810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BIG DATA</a:t>
            </a:r>
          </a:p>
        </p:txBody>
      </p:sp>
      <p:sp>
        <p:nvSpPr>
          <p:cNvPr id="40" name="Text Placeholder 20">
            <a:extLst>
              <a:ext uri="{FF2B5EF4-FFF2-40B4-BE49-F238E27FC236}">
                <a16:creationId xmlns="" xmlns:a16="http://schemas.microsoft.com/office/drawing/2014/main" id="{5AC95BC9-B144-4BD1-8599-94EDED78D802}"/>
              </a:ext>
            </a:extLst>
          </p:cNvPr>
          <p:cNvSpPr txBox="1">
            <a:spLocks/>
          </p:cNvSpPr>
          <p:nvPr/>
        </p:nvSpPr>
        <p:spPr>
          <a:xfrm>
            <a:off x="3415291" y="2762118"/>
            <a:ext cx="223916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CUSTOMER EXPERIENCE</a:t>
            </a:r>
          </a:p>
        </p:txBody>
      </p:sp>
      <p:sp>
        <p:nvSpPr>
          <p:cNvPr id="41" name="Text Placeholder 20">
            <a:extLst>
              <a:ext uri="{FF2B5EF4-FFF2-40B4-BE49-F238E27FC236}">
                <a16:creationId xmlns="" xmlns:a16="http://schemas.microsoft.com/office/drawing/2014/main" id="{57E117DF-DDBC-4AF0-89DA-004F2F6D1DA9}"/>
              </a:ext>
            </a:extLst>
          </p:cNvPr>
          <p:cNvSpPr txBox="1">
            <a:spLocks/>
          </p:cNvSpPr>
          <p:nvPr/>
        </p:nvSpPr>
        <p:spPr>
          <a:xfrm>
            <a:off x="6177619" y="2423795"/>
            <a:ext cx="223916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ANALYTICS</a:t>
            </a:r>
          </a:p>
        </p:txBody>
      </p:sp>
      <p:sp>
        <p:nvSpPr>
          <p:cNvPr id="20" name="Rectangle à coins arrondis 46">
            <a:extLst>
              <a:ext uri="{FF2B5EF4-FFF2-40B4-BE49-F238E27FC236}">
                <a16:creationId xmlns="" xmlns:a16="http://schemas.microsoft.com/office/drawing/2014/main" id="{2153C736-F106-478D-9C48-7E7BC1091660}"/>
              </a:ext>
            </a:extLst>
          </p:cNvPr>
          <p:cNvSpPr/>
          <p:nvPr/>
        </p:nvSpPr>
        <p:spPr>
          <a:xfrm>
            <a:off x="360218" y="4308449"/>
            <a:ext cx="8174635" cy="374571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fr-F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Digital Trends are « </a:t>
            </a:r>
            <a:r>
              <a:rPr lang="fr-FR" altLang="fr-FR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reshaping</a:t>
            </a:r>
            <a:r>
              <a:rPr lang="fr-FR" altLang="fr-F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the </a:t>
            </a:r>
            <a:r>
              <a:rPr lang="fr-FR" altLang="fr-FR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landscape</a:t>
            </a:r>
            <a:r>
              <a:rPr lang="fr-FR" altLang="fr-F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 » of Banking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BD2B7FF-EB65-4BE6-A39E-6439DC745482}"/>
              </a:ext>
            </a:extLst>
          </p:cNvPr>
          <p:cNvSpPr txBox="1">
            <a:spLocks/>
          </p:cNvSpPr>
          <p:nvPr/>
        </p:nvSpPr>
        <p:spPr>
          <a:xfrm>
            <a:off x="734473" y="2081718"/>
            <a:ext cx="1888884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rgbClr val="EE3B42"/>
                </a:solidFill>
              </a:rPr>
              <a:t>FINTECH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="" xmlns:a16="http://schemas.microsoft.com/office/drawing/2014/main" id="{E8105695-2EDD-4DE6-AF4D-2DF3078978C3}"/>
              </a:ext>
            </a:extLst>
          </p:cNvPr>
          <p:cNvSpPr txBox="1">
            <a:spLocks/>
          </p:cNvSpPr>
          <p:nvPr/>
        </p:nvSpPr>
        <p:spPr>
          <a:xfrm>
            <a:off x="3295820" y="3436162"/>
            <a:ext cx="247810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rgbClr val="EE3B42"/>
                </a:solidFill>
              </a:rPr>
              <a:t>MOBILITY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="" xmlns:a16="http://schemas.microsoft.com/office/drawing/2014/main" id="{98D59522-6E79-45A9-B18A-5A93D233A6C4}"/>
              </a:ext>
            </a:extLst>
          </p:cNvPr>
          <p:cNvSpPr txBox="1">
            <a:spLocks/>
          </p:cNvSpPr>
          <p:nvPr/>
        </p:nvSpPr>
        <p:spPr>
          <a:xfrm>
            <a:off x="4534874" y="1548959"/>
            <a:ext cx="247810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rgbClr val="EE3B42"/>
                </a:solidFill>
              </a:rPr>
              <a:t>DIGITAL WALLETS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="" xmlns:a16="http://schemas.microsoft.com/office/drawing/2014/main" id="{3B205AF2-14F3-4462-B3E0-718E81AA8E0B}"/>
              </a:ext>
            </a:extLst>
          </p:cNvPr>
          <p:cNvSpPr txBox="1">
            <a:spLocks/>
          </p:cNvSpPr>
          <p:nvPr/>
        </p:nvSpPr>
        <p:spPr>
          <a:xfrm>
            <a:off x="4347069" y="1965370"/>
            <a:ext cx="223916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E16268"/>
                </a:solidFill>
              </a:rPr>
              <a:t>BLOCKCHAIN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="" xmlns:a16="http://schemas.microsoft.com/office/drawing/2014/main" id="{1BA2BD1F-B50F-42DF-BFE0-7217EA3FC1EC}"/>
              </a:ext>
            </a:extLst>
          </p:cNvPr>
          <p:cNvSpPr txBox="1">
            <a:spLocks/>
          </p:cNvSpPr>
          <p:nvPr/>
        </p:nvSpPr>
        <p:spPr>
          <a:xfrm>
            <a:off x="5893399" y="3065922"/>
            <a:ext cx="2239166" cy="750799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E16268"/>
                </a:solidFill>
              </a:rPr>
              <a:t>INTERNET OF THINGS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="" xmlns:a16="http://schemas.microsoft.com/office/drawing/2014/main" id="{35541557-336E-4036-A0E9-2709DA8B5F14}"/>
              </a:ext>
            </a:extLst>
          </p:cNvPr>
          <p:cNvSpPr txBox="1">
            <a:spLocks/>
          </p:cNvSpPr>
          <p:nvPr/>
        </p:nvSpPr>
        <p:spPr>
          <a:xfrm>
            <a:off x="5466652" y="2727599"/>
            <a:ext cx="247810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rgbClr val="EE3B42"/>
                </a:solidFill>
              </a:rPr>
              <a:t>CYBERSECURITY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="" xmlns:a16="http://schemas.microsoft.com/office/drawing/2014/main" id="{5F7DFD15-7A8C-4A1D-B935-3675842B24B7}"/>
              </a:ext>
            </a:extLst>
          </p:cNvPr>
          <p:cNvSpPr txBox="1">
            <a:spLocks/>
          </p:cNvSpPr>
          <p:nvPr/>
        </p:nvSpPr>
        <p:spPr>
          <a:xfrm>
            <a:off x="4084803" y="2285618"/>
            <a:ext cx="247810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rgbClr val="EE3B42"/>
                </a:solidFill>
              </a:rPr>
              <a:t>SOCIAL</a:t>
            </a:r>
          </a:p>
        </p:txBody>
      </p:sp>
      <p:sp>
        <p:nvSpPr>
          <p:cNvPr id="29" name="Text Placeholder 20">
            <a:extLst>
              <a:ext uri="{FF2B5EF4-FFF2-40B4-BE49-F238E27FC236}">
                <a16:creationId xmlns="" xmlns:a16="http://schemas.microsoft.com/office/drawing/2014/main" id="{A7C0EE58-B2FE-4565-A96E-F1ED357608F7}"/>
              </a:ext>
            </a:extLst>
          </p:cNvPr>
          <p:cNvSpPr txBox="1">
            <a:spLocks/>
          </p:cNvSpPr>
          <p:nvPr/>
        </p:nvSpPr>
        <p:spPr>
          <a:xfrm>
            <a:off x="1520731" y="2685363"/>
            <a:ext cx="1706755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ROBO ADVISOR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="" xmlns:a16="http://schemas.microsoft.com/office/drawing/2014/main" id="{56F636C7-A29D-47D3-A323-BB079BC51E33}"/>
              </a:ext>
            </a:extLst>
          </p:cNvPr>
          <p:cNvSpPr txBox="1">
            <a:spLocks/>
          </p:cNvSpPr>
          <p:nvPr/>
        </p:nvSpPr>
        <p:spPr>
          <a:xfrm>
            <a:off x="6891459" y="2037312"/>
            <a:ext cx="1706755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BYOD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="" xmlns:a16="http://schemas.microsoft.com/office/drawing/2014/main" id="{F95AEAD2-1127-4372-8ABD-792D70DCBE56}"/>
              </a:ext>
            </a:extLst>
          </p:cNvPr>
          <p:cNvSpPr txBox="1">
            <a:spLocks/>
          </p:cNvSpPr>
          <p:nvPr/>
        </p:nvSpPr>
        <p:spPr>
          <a:xfrm>
            <a:off x="2297887" y="2341116"/>
            <a:ext cx="247810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rgbClr val="EE3B42"/>
                </a:solidFill>
              </a:rPr>
              <a:t>OPEN APIs</a:t>
            </a:r>
          </a:p>
        </p:txBody>
      </p:sp>
      <p:sp>
        <p:nvSpPr>
          <p:cNvPr id="32" name="Text Placeholder 20">
            <a:extLst>
              <a:ext uri="{FF2B5EF4-FFF2-40B4-BE49-F238E27FC236}">
                <a16:creationId xmlns="" xmlns:a16="http://schemas.microsoft.com/office/drawing/2014/main" id="{EFFA811E-E8F6-49B0-B7E3-1488AD59F522}"/>
              </a:ext>
            </a:extLst>
          </p:cNvPr>
          <p:cNvSpPr txBox="1">
            <a:spLocks/>
          </p:cNvSpPr>
          <p:nvPr/>
        </p:nvSpPr>
        <p:spPr>
          <a:xfrm>
            <a:off x="3945650" y="3816721"/>
            <a:ext cx="1706755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OMNICHANNEL</a:t>
            </a:r>
          </a:p>
        </p:txBody>
      </p:sp>
      <p:sp>
        <p:nvSpPr>
          <p:cNvPr id="42" name="Text Placeholder 20">
            <a:extLst>
              <a:ext uri="{FF2B5EF4-FFF2-40B4-BE49-F238E27FC236}">
                <a16:creationId xmlns="" xmlns:a16="http://schemas.microsoft.com/office/drawing/2014/main" id="{4C42F9EA-97DE-4CFE-90A6-949E447B8EF0}"/>
              </a:ext>
            </a:extLst>
          </p:cNvPr>
          <p:cNvSpPr txBox="1">
            <a:spLocks/>
          </p:cNvSpPr>
          <p:nvPr/>
        </p:nvSpPr>
        <p:spPr>
          <a:xfrm>
            <a:off x="818988" y="2989167"/>
            <a:ext cx="2566682" cy="590118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rgbClr val="EE3B42"/>
                </a:solidFill>
              </a:rPr>
              <a:t>WEARABLE</a:t>
            </a:r>
          </a:p>
        </p:txBody>
      </p:sp>
    </p:spTree>
    <p:extLst>
      <p:ext uri="{BB962C8B-B14F-4D97-AF65-F5344CB8AC3E}">
        <p14:creationId xmlns="" xmlns:p14="http://schemas.microsoft.com/office/powerpoint/2010/main" val="82750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23">
            <a:extLst>
              <a:ext uri="{FF2B5EF4-FFF2-40B4-BE49-F238E27FC236}">
                <a16:creationId xmlns="" xmlns:a16="http://schemas.microsoft.com/office/drawing/2014/main" id="{8BE2525E-7426-4676-B1E8-E1E3597B42A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="" xmlns:a16="http://schemas.microsoft.com/office/drawing/2014/main" id="{88CCA055-CAE5-4D3A-8D20-4245CDF8E3DA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>
                <a:solidFill>
                  <a:schemeClr val="bg1"/>
                </a:solidFill>
              </a:rPr>
              <a:t>TOP DRIVERS 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13" name="Image 4">
            <a:extLst>
              <a:ext uri="{FF2B5EF4-FFF2-40B4-BE49-F238E27FC236}">
                <a16:creationId xmlns="" xmlns:a16="http://schemas.microsoft.com/office/drawing/2014/main" id="{97CD02CF-407F-4CCC-A8DF-639336B24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1737"/>
            <a:ext cx="469216" cy="469216"/>
          </a:xfrm>
          <a:prstGeom prst="rect">
            <a:avLst/>
          </a:prstGeom>
        </p:spPr>
      </p:pic>
      <p:sp>
        <p:nvSpPr>
          <p:cNvPr id="20" name="Text Placeholder 20">
            <a:extLst>
              <a:ext uri="{FF2B5EF4-FFF2-40B4-BE49-F238E27FC236}">
                <a16:creationId xmlns="" xmlns:a16="http://schemas.microsoft.com/office/drawing/2014/main" id="{EB1C475D-FC07-4C1E-AA42-7C3F121AF11D}"/>
              </a:ext>
            </a:extLst>
          </p:cNvPr>
          <p:cNvSpPr txBox="1">
            <a:spLocks/>
          </p:cNvSpPr>
          <p:nvPr/>
        </p:nvSpPr>
        <p:spPr>
          <a:xfrm>
            <a:off x="1561393" y="2014638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EXPERIENCE UTILISATEUR</a:t>
            </a:r>
            <a:endParaRPr lang="en-US" sz="16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Rectángulo redondeado 12">
            <a:extLst>
              <a:ext uri="{FF2B5EF4-FFF2-40B4-BE49-F238E27FC236}">
                <a16:creationId xmlns="" xmlns:a16="http://schemas.microsoft.com/office/drawing/2014/main" id="{6149FD6D-9D7C-49D2-9194-0C38CE98245B}"/>
              </a:ext>
            </a:extLst>
          </p:cNvPr>
          <p:cNvSpPr/>
          <p:nvPr/>
        </p:nvSpPr>
        <p:spPr>
          <a:xfrm>
            <a:off x="1376793" y="1834055"/>
            <a:ext cx="100208" cy="611427"/>
          </a:xfrm>
          <a:prstGeom prst="roundRect">
            <a:avLst>
              <a:gd name="adj" fmla="val 50000"/>
            </a:avLst>
          </a:pr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Text Placeholder 20">
            <a:extLst>
              <a:ext uri="{FF2B5EF4-FFF2-40B4-BE49-F238E27FC236}">
                <a16:creationId xmlns="" xmlns:a16="http://schemas.microsoft.com/office/drawing/2014/main" id="{1CE7F03D-1195-40E1-8803-16CBA4FF6F80}"/>
              </a:ext>
            </a:extLst>
          </p:cNvPr>
          <p:cNvSpPr txBox="1">
            <a:spLocks/>
          </p:cNvSpPr>
          <p:nvPr/>
        </p:nvSpPr>
        <p:spPr>
          <a:xfrm>
            <a:off x="1561393" y="3087857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FINTECH</a:t>
            </a:r>
          </a:p>
        </p:txBody>
      </p:sp>
      <p:sp>
        <p:nvSpPr>
          <p:cNvPr id="23" name="Rectángulo redondeado 15">
            <a:extLst>
              <a:ext uri="{FF2B5EF4-FFF2-40B4-BE49-F238E27FC236}">
                <a16:creationId xmlns="" xmlns:a16="http://schemas.microsoft.com/office/drawing/2014/main" id="{7BD46256-62D1-43CA-8760-822CDC8D0645}"/>
              </a:ext>
            </a:extLst>
          </p:cNvPr>
          <p:cNvSpPr/>
          <p:nvPr/>
        </p:nvSpPr>
        <p:spPr>
          <a:xfrm>
            <a:off x="1380121" y="2945727"/>
            <a:ext cx="100208" cy="611427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Rectángulo redondeado 18">
            <a:extLst>
              <a:ext uri="{FF2B5EF4-FFF2-40B4-BE49-F238E27FC236}">
                <a16:creationId xmlns="" xmlns:a16="http://schemas.microsoft.com/office/drawing/2014/main" id="{D48A9AE0-5140-4908-B059-9F248E54A396}"/>
              </a:ext>
            </a:extLst>
          </p:cNvPr>
          <p:cNvSpPr/>
          <p:nvPr/>
        </p:nvSpPr>
        <p:spPr>
          <a:xfrm>
            <a:off x="1380121" y="3979454"/>
            <a:ext cx="100208" cy="611427"/>
          </a:xfrm>
          <a:prstGeom prst="roundRect">
            <a:avLst>
              <a:gd name="adj" fmla="val 50000"/>
            </a:avLst>
          </a:prstGeom>
          <a:solidFill>
            <a:srgbClr val="E162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Text Placeholder 20">
            <a:extLst>
              <a:ext uri="{FF2B5EF4-FFF2-40B4-BE49-F238E27FC236}">
                <a16:creationId xmlns="" xmlns:a16="http://schemas.microsoft.com/office/drawing/2014/main" id="{B8763FA3-E18C-4F87-9FC0-C4B9ABA0F329}"/>
              </a:ext>
            </a:extLst>
          </p:cNvPr>
          <p:cNvSpPr txBox="1">
            <a:spLocks/>
          </p:cNvSpPr>
          <p:nvPr/>
        </p:nvSpPr>
        <p:spPr>
          <a:xfrm>
            <a:off x="480910" y="1840488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01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="" xmlns:a16="http://schemas.microsoft.com/office/drawing/2014/main" id="{319414B2-9D20-4699-AC8A-B414B1E9DB66}"/>
              </a:ext>
            </a:extLst>
          </p:cNvPr>
          <p:cNvSpPr txBox="1">
            <a:spLocks/>
          </p:cNvSpPr>
          <p:nvPr/>
        </p:nvSpPr>
        <p:spPr>
          <a:xfrm>
            <a:off x="484238" y="2963311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02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="" xmlns:a16="http://schemas.microsoft.com/office/drawing/2014/main" id="{6AA2FBBB-80BA-43CC-9086-DCCF856287CD}"/>
              </a:ext>
            </a:extLst>
          </p:cNvPr>
          <p:cNvSpPr txBox="1">
            <a:spLocks/>
          </p:cNvSpPr>
          <p:nvPr/>
        </p:nvSpPr>
        <p:spPr>
          <a:xfrm>
            <a:off x="484238" y="4005259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03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="" xmlns:a16="http://schemas.microsoft.com/office/drawing/2014/main" id="{EFC71807-4381-455B-B9B3-56D954A4FF21}"/>
              </a:ext>
            </a:extLst>
          </p:cNvPr>
          <p:cNvSpPr txBox="1">
            <a:spLocks/>
          </p:cNvSpPr>
          <p:nvPr/>
        </p:nvSpPr>
        <p:spPr>
          <a:xfrm>
            <a:off x="1521891" y="4117411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ADOPTION DU CLOUD</a:t>
            </a:r>
            <a:endParaRPr lang="fr-FR" sz="16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Text Placeholder 20">
            <a:extLst>
              <a:ext uri="{FF2B5EF4-FFF2-40B4-BE49-F238E27FC236}">
                <a16:creationId xmlns="" xmlns:a16="http://schemas.microsoft.com/office/drawing/2014/main" id="{4989D92F-0543-4FDD-9C78-A7A8EB306AFA}"/>
              </a:ext>
            </a:extLst>
          </p:cNvPr>
          <p:cNvSpPr txBox="1">
            <a:spLocks/>
          </p:cNvSpPr>
          <p:nvPr/>
        </p:nvSpPr>
        <p:spPr>
          <a:xfrm>
            <a:off x="5784681" y="1973076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BLOCKCHAIN</a:t>
            </a:r>
          </a:p>
        </p:txBody>
      </p:sp>
      <p:sp>
        <p:nvSpPr>
          <p:cNvPr id="46" name="Rectángulo redondeado 12">
            <a:extLst>
              <a:ext uri="{FF2B5EF4-FFF2-40B4-BE49-F238E27FC236}">
                <a16:creationId xmlns="" xmlns:a16="http://schemas.microsoft.com/office/drawing/2014/main" id="{7DA1CBD3-51F7-47A0-9118-1D470D739B19}"/>
              </a:ext>
            </a:extLst>
          </p:cNvPr>
          <p:cNvSpPr/>
          <p:nvPr/>
        </p:nvSpPr>
        <p:spPr>
          <a:xfrm>
            <a:off x="5600081" y="1831887"/>
            <a:ext cx="100208" cy="611427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7" name="Text Placeholder 20">
            <a:extLst>
              <a:ext uri="{FF2B5EF4-FFF2-40B4-BE49-F238E27FC236}">
                <a16:creationId xmlns="" xmlns:a16="http://schemas.microsoft.com/office/drawing/2014/main" id="{2953118D-554A-4907-8E85-BBF4E3BCD48B}"/>
              </a:ext>
            </a:extLst>
          </p:cNvPr>
          <p:cNvSpPr txBox="1">
            <a:spLocks/>
          </p:cNvSpPr>
          <p:nvPr/>
        </p:nvSpPr>
        <p:spPr>
          <a:xfrm>
            <a:off x="5784681" y="3087857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ANALYTICS</a:t>
            </a:r>
          </a:p>
        </p:txBody>
      </p:sp>
      <p:sp>
        <p:nvSpPr>
          <p:cNvPr id="48" name="Rectángulo redondeado 15">
            <a:extLst>
              <a:ext uri="{FF2B5EF4-FFF2-40B4-BE49-F238E27FC236}">
                <a16:creationId xmlns="" xmlns:a16="http://schemas.microsoft.com/office/drawing/2014/main" id="{41BE045D-397E-40C6-9CFC-D6309CFEB843}"/>
              </a:ext>
            </a:extLst>
          </p:cNvPr>
          <p:cNvSpPr/>
          <p:nvPr/>
        </p:nvSpPr>
        <p:spPr>
          <a:xfrm>
            <a:off x="5603409" y="2943559"/>
            <a:ext cx="100208" cy="611427"/>
          </a:xfrm>
          <a:prstGeom prst="roundRect">
            <a:avLst>
              <a:gd name="adj" fmla="val 50000"/>
            </a:avLst>
          </a:pr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9" name="Rectángulo redondeado 18">
            <a:extLst>
              <a:ext uri="{FF2B5EF4-FFF2-40B4-BE49-F238E27FC236}">
                <a16:creationId xmlns="" xmlns:a16="http://schemas.microsoft.com/office/drawing/2014/main" id="{7425F679-0F1A-46B9-AB40-3DE500563A29}"/>
              </a:ext>
            </a:extLst>
          </p:cNvPr>
          <p:cNvSpPr/>
          <p:nvPr/>
        </p:nvSpPr>
        <p:spPr>
          <a:xfrm>
            <a:off x="5603409" y="3977286"/>
            <a:ext cx="100208" cy="611427"/>
          </a:xfrm>
          <a:prstGeom prst="roundRect">
            <a:avLst>
              <a:gd name="adj" fmla="val 50000"/>
            </a:avLst>
          </a:prstGeom>
          <a:solidFill>
            <a:srgbClr val="E162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0" name="Text Placeholder 20">
            <a:extLst>
              <a:ext uri="{FF2B5EF4-FFF2-40B4-BE49-F238E27FC236}">
                <a16:creationId xmlns="" xmlns:a16="http://schemas.microsoft.com/office/drawing/2014/main" id="{AA11B931-0EA0-4289-AA1A-C17527447E73}"/>
              </a:ext>
            </a:extLst>
          </p:cNvPr>
          <p:cNvSpPr txBox="1">
            <a:spLocks/>
          </p:cNvSpPr>
          <p:nvPr/>
        </p:nvSpPr>
        <p:spPr>
          <a:xfrm>
            <a:off x="4704198" y="1838320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04</a:t>
            </a:r>
          </a:p>
        </p:txBody>
      </p:sp>
      <p:sp>
        <p:nvSpPr>
          <p:cNvPr id="51" name="Text Placeholder 20">
            <a:extLst>
              <a:ext uri="{FF2B5EF4-FFF2-40B4-BE49-F238E27FC236}">
                <a16:creationId xmlns="" xmlns:a16="http://schemas.microsoft.com/office/drawing/2014/main" id="{76531346-C8C2-4E05-8A0E-076056CC139C}"/>
              </a:ext>
            </a:extLst>
          </p:cNvPr>
          <p:cNvSpPr txBox="1">
            <a:spLocks/>
          </p:cNvSpPr>
          <p:nvPr/>
        </p:nvSpPr>
        <p:spPr>
          <a:xfrm>
            <a:off x="4707526" y="2961143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05</a:t>
            </a:r>
          </a:p>
        </p:txBody>
      </p:sp>
      <p:sp>
        <p:nvSpPr>
          <p:cNvPr id="52" name="Text Placeholder 20">
            <a:extLst>
              <a:ext uri="{FF2B5EF4-FFF2-40B4-BE49-F238E27FC236}">
                <a16:creationId xmlns="" xmlns:a16="http://schemas.microsoft.com/office/drawing/2014/main" id="{3987A9F0-3505-4523-AFE3-30DACA017F6D}"/>
              </a:ext>
            </a:extLst>
          </p:cNvPr>
          <p:cNvSpPr txBox="1">
            <a:spLocks/>
          </p:cNvSpPr>
          <p:nvPr/>
        </p:nvSpPr>
        <p:spPr>
          <a:xfrm>
            <a:off x="4707526" y="4003091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06</a:t>
            </a:r>
          </a:p>
        </p:txBody>
      </p:sp>
      <p:sp>
        <p:nvSpPr>
          <p:cNvPr id="53" name="Text Placeholder 23">
            <a:extLst>
              <a:ext uri="{FF2B5EF4-FFF2-40B4-BE49-F238E27FC236}">
                <a16:creationId xmlns="" xmlns:a16="http://schemas.microsoft.com/office/drawing/2014/main" id="{D697F939-A426-400B-86FF-116DCA2038C9}"/>
              </a:ext>
            </a:extLst>
          </p:cNvPr>
          <p:cNvSpPr txBox="1">
            <a:spLocks/>
          </p:cNvSpPr>
          <p:nvPr/>
        </p:nvSpPr>
        <p:spPr>
          <a:xfrm>
            <a:off x="5811528" y="2166540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5" name="Text Placeholder 20">
            <a:extLst>
              <a:ext uri="{FF2B5EF4-FFF2-40B4-BE49-F238E27FC236}">
                <a16:creationId xmlns="" xmlns:a16="http://schemas.microsoft.com/office/drawing/2014/main" id="{649F076E-E2C4-40D4-B162-3A94EEF82F20}"/>
              </a:ext>
            </a:extLst>
          </p:cNvPr>
          <p:cNvSpPr txBox="1">
            <a:spLocks/>
          </p:cNvSpPr>
          <p:nvPr/>
        </p:nvSpPr>
        <p:spPr>
          <a:xfrm>
            <a:off x="5800249" y="4117411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OPEN APIs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242454" y="4846717"/>
            <a:ext cx="955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Source: </a:t>
            </a:r>
            <a:r>
              <a:rPr lang="fr-FR" sz="8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cognizant</a:t>
            </a:r>
            <a:endParaRPr lang="fr-FR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6124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ersonalizado">
  <a:themeElements>
    <a:clrScheme name="Vitamin C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lear whitout slide number">
  <a:themeElements>
    <a:clrScheme name="Custom 2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C00000"/>
      </a:accent1>
      <a:accent2>
        <a:srgbClr val="FF0000"/>
      </a:accent2>
      <a:accent3>
        <a:srgbClr val="F4898D"/>
      </a:accent3>
      <a:accent4>
        <a:srgbClr val="CC1119"/>
      </a:accent4>
      <a:accent5>
        <a:srgbClr val="EE3B42"/>
      </a:accent5>
      <a:accent6>
        <a:srgbClr val="880B10"/>
      </a:accent6>
      <a:hlink>
        <a:srgbClr val="FBD7D9"/>
      </a:hlink>
      <a:folHlink>
        <a:srgbClr val="F4898D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2">
    <a:dk1>
      <a:srgbClr val="000000"/>
    </a:dk1>
    <a:lt1>
      <a:srgbClr val="FFFFFF"/>
    </a:lt1>
    <a:dk2>
      <a:srgbClr val="202125"/>
    </a:dk2>
    <a:lt2>
      <a:srgbClr val="FFFCFF"/>
    </a:lt2>
    <a:accent1>
      <a:srgbClr val="C00000"/>
    </a:accent1>
    <a:accent2>
      <a:srgbClr val="FF0000"/>
    </a:accent2>
    <a:accent3>
      <a:srgbClr val="F4898D"/>
    </a:accent3>
    <a:accent4>
      <a:srgbClr val="CC1119"/>
    </a:accent4>
    <a:accent5>
      <a:srgbClr val="EE3B42"/>
    </a:accent5>
    <a:accent6>
      <a:srgbClr val="880B10"/>
    </a:accent6>
    <a:hlink>
      <a:srgbClr val="FBD7D9"/>
    </a:hlink>
    <a:folHlink>
      <a:srgbClr val="F4898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14522</TotalTime>
  <Words>1698</Words>
  <Application>Microsoft Office PowerPoint</Application>
  <PresentationFormat>Affichage à l'écran (16:9)</PresentationFormat>
  <Paragraphs>465</Paragraphs>
  <Slides>55</Slides>
  <Notes>23</Notes>
  <HiddenSlides>1</HiddenSlides>
  <MMClips>0</MMClip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55</vt:i4>
      </vt:variant>
    </vt:vector>
  </HeadingPairs>
  <TitlesOfParts>
    <vt:vector size="57" baseType="lpstr">
      <vt:lpstr>Diseño personalizado</vt:lpstr>
      <vt:lpstr>Clear whitout slide number</vt:lpstr>
      <vt:lpstr>Diapositive 1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  <vt:lpstr>Diapositive 12</vt:lpstr>
      <vt:lpstr>Diapositive 13</vt:lpstr>
      <vt:lpstr>Diapositive 14</vt:lpstr>
      <vt:lpstr>Diapositive 15</vt:lpstr>
      <vt:lpstr>Diapositive 16</vt:lpstr>
      <vt:lpstr>Diapositive 17</vt:lpstr>
      <vt:lpstr>Diapositive 18</vt:lpstr>
      <vt:lpstr>Diapositive 19</vt:lpstr>
      <vt:lpstr>Diapositive 20</vt:lpstr>
      <vt:lpstr>Diapositive 21</vt:lpstr>
      <vt:lpstr>Diapositive 22</vt:lpstr>
      <vt:lpstr>Diapositive 23</vt:lpstr>
      <vt:lpstr>Diapositive 24</vt:lpstr>
      <vt:lpstr>Diapositive 25</vt:lpstr>
      <vt:lpstr>Diapositive 26</vt:lpstr>
      <vt:lpstr>Diapositive 27</vt:lpstr>
      <vt:lpstr>Diapositive 28</vt:lpstr>
      <vt:lpstr>Diapositive 29</vt:lpstr>
      <vt:lpstr>Diapositive 30</vt:lpstr>
      <vt:lpstr>Diapositive 31</vt:lpstr>
      <vt:lpstr>Diapositive 32</vt:lpstr>
      <vt:lpstr>Diapositive 33</vt:lpstr>
      <vt:lpstr>Diapositive 34</vt:lpstr>
      <vt:lpstr>Diapositive 35</vt:lpstr>
      <vt:lpstr>Diapositive 36</vt:lpstr>
      <vt:lpstr>Diapositive 37</vt:lpstr>
      <vt:lpstr>Diapositive 38</vt:lpstr>
      <vt:lpstr>Diapositive 39</vt:lpstr>
      <vt:lpstr>Diapositive 40</vt:lpstr>
      <vt:lpstr>Diapositive 41</vt:lpstr>
      <vt:lpstr>Diapositive 42</vt:lpstr>
      <vt:lpstr>Diapositive 43</vt:lpstr>
      <vt:lpstr>Diapositive 44</vt:lpstr>
      <vt:lpstr>Diapositive 45</vt:lpstr>
      <vt:lpstr>Diapositive 46</vt:lpstr>
      <vt:lpstr>Diapositive 47</vt:lpstr>
      <vt:lpstr>Diapositive 48</vt:lpstr>
      <vt:lpstr>Diapositive 49</vt:lpstr>
      <vt:lpstr>Diapositive 50</vt:lpstr>
      <vt:lpstr>Diapositive 51</vt:lpstr>
      <vt:lpstr>Diapositive 52</vt:lpstr>
      <vt:lpstr>Diapositive 53</vt:lpstr>
      <vt:lpstr>Diapositive 54</vt:lpstr>
      <vt:lpstr>Diapositive 55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Isaac Rivera</dc:creator>
  <cp:lastModifiedBy>zerrariy</cp:lastModifiedBy>
  <cp:revision>570</cp:revision>
  <dcterms:created xsi:type="dcterms:W3CDTF">2016-05-27T21:17:44Z</dcterms:created>
  <dcterms:modified xsi:type="dcterms:W3CDTF">2018-06-06T11:58:26Z</dcterms:modified>
</cp:coreProperties>
</file>